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2.xml" ContentType="application/vnd.openxmlformats-officedocument.theme+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modernComment_7BBF5B1F_5EE4E642.xml" ContentType="application/vnd.ms-powerpoint.comments+xml"/>
  <Override PartName="/ppt/comments/modernComment_7BBF5B35_31A1BCC5.xml" ContentType="application/vnd.ms-powerpoint.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229" r:id="rId5"/>
    <p:sldMasterId id="2147485278" r:id="rId6"/>
  </p:sldMasterIdLst>
  <p:notesMasterIdLst>
    <p:notesMasterId r:id="rId60"/>
  </p:notesMasterIdLst>
  <p:handoutMasterIdLst>
    <p:handoutMasterId r:id="rId61"/>
  </p:handoutMasterIdLst>
  <p:sldIdLst>
    <p:sldId id="2076138245" r:id="rId7"/>
    <p:sldId id="2076138254" r:id="rId8"/>
    <p:sldId id="2076138273" r:id="rId9"/>
    <p:sldId id="2076138274" r:id="rId10"/>
    <p:sldId id="2076138281" r:id="rId11"/>
    <p:sldId id="2076138282" r:id="rId12"/>
    <p:sldId id="2076138305" r:id="rId13"/>
    <p:sldId id="2076138306" r:id="rId14"/>
    <p:sldId id="2076138309" r:id="rId15"/>
    <p:sldId id="2076138324" r:id="rId16"/>
    <p:sldId id="2076138307" r:id="rId17"/>
    <p:sldId id="2076138286" r:id="rId18"/>
    <p:sldId id="2076138287" r:id="rId19"/>
    <p:sldId id="2076138291" r:id="rId20"/>
    <p:sldId id="2076138292" r:id="rId21"/>
    <p:sldId id="2076138283" r:id="rId22"/>
    <p:sldId id="2076138256" r:id="rId23"/>
    <p:sldId id="2076138259" r:id="rId24"/>
    <p:sldId id="2076138260" r:id="rId25"/>
    <p:sldId id="2076138261" r:id="rId26"/>
    <p:sldId id="2076138272" r:id="rId27"/>
    <p:sldId id="2076138271" r:id="rId28"/>
    <p:sldId id="2076138293" r:id="rId29"/>
    <p:sldId id="2076138294" r:id="rId30"/>
    <p:sldId id="2076138311" r:id="rId31"/>
    <p:sldId id="2076138314" r:id="rId32"/>
    <p:sldId id="2076138316" r:id="rId33"/>
    <p:sldId id="2076138317" r:id="rId34"/>
    <p:sldId id="2076138295" r:id="rId35"/>
    <p:sldId id="260" r:id="rId36"/>
    <p:sldId id="261" r:id="rId37"/>
    <p:sldId id="2076138310" r:id="rId38"/>
    <p:sldId id="2076138296" r:id="rId39"/>
    <p:sldId id="2076138298" r:id="rId40"/>
    <p:sldId id="2076138299" r:id="rId41"/>
    <p:sldId id="2076138264" r:id="rId42"/>
    <p:sldId id="2076138265" r:id="rId43"/>
    <p:sldId id="2076138301" r:id="rId44"/>
    <p:sldId id="2076138312" r:id="rId45"/>
    <p:sldId id="2076138313" r:id="rId46"/>
    <p:sldId id="2076138320" r:id="rId47"/>
    <p:sldId id="2076138321" r:id="rId48"/>
    <p:sldId id="2076138318" r:id="rId49"/>
    <p:sldId id="2076138319" r:id="rId50"/>
    <p:sldId id="2076138269" r:id="rId51"/>
    <p:sldId id="2076138323" r:id="rId52"/>
    <p:sldId id="2076138322" r:id="rId53"/>
    <p:sldId id="2076138268" r:id="rId54"/>
    <p:sldId id="2076138275" r:id="rId55"/>
    <p:sldId id="2076138284" r:id="rId56"/>
    <p:sldId id="2076138279" r:id="rId57"/>
    <p:sldId id="2076138278" r:id="rId58"/>
    <p:sldId id="270" r:id="rId5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3CA262B-72DB-7ED8-A9E8-77F8AD955A2A}" name="Luca Spolidoro" initials="LS" userId="S::lucaspol@microsoft.com::a324a8f9-4ed4-4ccb-867d-b81c2ece41a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 id="5" name="David Griffith" initials="DG" lastIdx="3" clrIdx="5">
    <p:extLst>
      <p:ext uri="{19B8F6BF-5375-455C-9EA6-DF929625EA0E}">
        <p15:presenceInfo xmlns:p15="http://schemas.microsoft.com/office/powerpoint/2012/main" userId="David Griffi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A31414"/>
    <a:srgbClr val="FFB900"/>
    <a:srgbClr val="107C10"/>
    <a:srgbClr val="0D00FF"/>
    <a:srgbClr val="646464"/>
    <a:srgbClr val="367C0F"/>
    <a:srgbClr val="E6E6E6"/>
    <a:srgbClr val="054B16"/>
    <a:srgbClr val="243A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p:restoredTop sz="91837"/>
  </p:normalViewPr>
  <p:slideViewPr>
    <p:cSldViewPr snapToGrid="0" snapToObjects="1">
      <p:cViewPr varScale="1">
        <p:scale>
          <a:sx n="117" d="100"/>
          <a:sy n="117" d="100"/>
        </p:scale>
        <p:origin x="960" y="176"/>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68" Type="http://schemas.microsoft.com/office/2018/10/relationships/authors" Targe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handoutMaster" Target="handoutMasters/handoutMaster1.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microsoft.com/office/2016/11/relationships/changesInfo" Target="changesInfos/changesInfo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imothy Wamalwa" userId="S::twamalwa@microsoft.com::955626d3-1ddd-4421-932b-3b60ea01a1e1" providerId="AD" clId="Web-{9F44B17E-8C52-AECA-C435-3C49E268FDD0}"/>
    <pc:docChg chg="sldOrd">
      <pc:chgData name="Timothy Wamalwa" userId="S::twamalwa@microsoft.com::955626d3-1ddd-4421-932b-3b60ea01a1e1" providerId="AD" clId="Web-{9F44B17E-8C52-AECA-C435-3C49E268FDD0}" dt="2024-04-05T13:25:48.016" v="1"/>
      <pc:docMkLst>
        <pc:docMk/>
      </pc:docMkLst>
      <pc:sldChg chg="ord">
        <pc:chgData name="Timothy Wamalwa" userId="S::twamalwa@microsoft.com::955626d3-1ddd-4421-932b-3b60ea01a1e1" providerId="AD" clId="Web-{9F44B17E-8C52-AECA-C435-3C49E268FDD0}" dt="2024-04-05T13:25:48.016" v="1"/>
        <pc:sldMkLst>
          <pc:docMk/>
          <pc:sldMk cId="2097057142" sldId="2076138278"/>
        </pc:sldMkLst>
      </pc:sldChg>
    </pc:docChg>
  </pc:docChgLst>
  <pc:docChgLst>
    <pc:chgData name="Merill Fernando (HE/HIM)" userId="365c7a02-0bbe-42d0-99af-678246709bc4" providerId="ADAL" clId="{238B06B7-48CC-E443-93CA-C4CC3337E750}"/>
    <pc:docChg chg="undo custSel addSld modSld sldOrd">
      <pc:chgData name="Merill Fernando (HE/HIM)" userId="365c7a02-0bbe-42d0-99af-678246709bc4" providerId="ADAL" clId="{238B06B7-48CC-E443-93CA-C4CC3337E750}" dt="2024-04-11T19:14:51.784" v="46" actId="20577"/>
      <pc:docMkLst>
        <pc:docMk/>
      </pc:docMkLst>
      <pc:sldChg chg="modSp mod">
        <pc:chgData name="Merill Fernando (HE/HIM)" userId="365c7a02-0bbe-42d0-99af-678246709bc4" providerId="ADAL" clId="{238B06B7-48CC-E443-93CA-C4CC3337E750}" dt="2024-04-11T19:14:51.784" v="46" actId="20577"/>
        <pc:sldMkLst>
          <pc:docMk/>
          <pc:sldMk cId="126871864" sldId="2076138245"/>
        </pc:sldMkLst>
        <pc:spChg chg="mod">
          <ac:chgData name="Merill Fernando (HE/HIM)" userId="365c7a02-0bbe-42d0-99af-678246709bc4" providerId="ADAL" clId="{238B06B7-48CC-E443-93CA-C4CC3337E750}" dt="2024-04-11T19:14:51.784" v="46" actId="20577"/>
          <ac:spMkLst>
            <pc:docMk/>
            <pc:sldMk cId="126871864" sldId="2076138245"/>
            <ac:spMk id="3" creationId="{C39B1840-F115-42BD-8D48-D56D628385C0}"/>
          </ac:spMkLst>
        </pc:spChg>
      </pc:sldChg>
      <pc:sldChg chg="ord">
        <pc:chgData name="Merill Fernando (HE/HIM)" userId="365c7a02-0bbe-42d0-99af-678246709bc4" providerId="ADAL" clId="{238B06B7-48CC-E443-93CA-C4CC3337E750}" dt="2024-04-11T16:39:39.798" v="22" actId="20578"/>
        <pc:sldMkLst>
          <pc:docMk/>
          <pc:sldMk cId="4173551870" sldId="2076138256"/>
        </pc:sldMkLst>
      </pc:sldChg>
      <pc:sldChg chg="ord">
        <pc:chgData name="Merill Fernando (HE/HIM)" userId="365c7a02-0bbe-42d0-99af-678246709bc4" providerId="ADAL" clId="{238B06B7-48CC-E443-93CA-C4CC3337E750}" dt="2024-04-11T16:32:01.810" v="8" actId="20578"/>
        <pc:sldMkLst>
          <pc:docMk/>
          <pc:sldMk cId="4252369030" sldId="2076138292"/>
        </pc:sldMkLst>
      </pc:sldChg>
      <pc:sldChg chg="delSp modSp mod">
        <pc:chgData name="Merill Fernando (HE/HIM)" userId="365c7a02-0bbe-42d0-99af-678246709bc4" providerId="ADAL" clId="{238B06B7-48CC-E443-93CA-C4CC3337E750}" dt="2024-04-11T16:26:43.820" v="6" actId="1076"/>
        <pc:sldMkLst>
          <pc:docMk/>
          <pc:sldMk cId="801552669" sldId="2076138309"/>
        </pc:sldMkLst>
        <pc:picChg chg="del mod">
          <ac:chgData name="Merill Fernando (HE/HIM)" userId="365c7a02-0bbe-42d0-99af-678246709bc4" providerId="ADAL" clId="{238B06B7-48CC-E443-93CA-C4CC3337E750}" dt="2024-04-11T16:26:33.836" v="2" actId="478"/>
          <ac:picMkLst>
            <pc:docMk/>
            <pc:sldMk cId="801552669" sldId="2076138309"/>
            <ac:picMk id="3" creationId="{70E7DD91-B9CD-DBDB-ED63-B7289C036C47}"/>
          </ac:picMkLst>
        </pc:picChg>
        <pc:picChg chg="mod">
          <ac:chgData name="Merill Fernando (HE/HIM)" userId="365c7a02-0bbe-42d0-99af-678246709bc4" providerId="ADAL" clId="{238B06B7-48CC-E443-93CA-C4CC3337E750}" dt="2024-04-11T16:26:43.820" v="6" actId="1076"/>
          <ac:picMkLst>
            <pc:docMk/>
            <pc:sldMk cId="801552669" sldId="2076138309"/>
            <ac:picMk id="4" creationId="{CDC18C35-8766-D8AF-DE4F-CB28D4BA5657}"/>
          </ac:picMkLst>
        </pc:picChg>
        <pc:picChg chg="del">
          <ac:chgData name="Merill Fernando (HE/HIM)" userId="365c7a02-0bbe-42d0-99af-678246709bc4" providerId="ADAL" clId="{238B06B7-48CC-E443-93CA-C4CC3337E750}" dt="2024-04-11T16:26:35.650" v="3" actId="478"/>
          <ac:picMkLst>
            <pc:docMk/>
            <pc:sldMk cId="801552669" sldId="2076138309"/>
            <ac:picMk id="10" creationId="{17E46B6D-BF90-5C65-1471-4424E9ABE237}"/>
          </ac:picMkLst>
        </pc:picChg>
        <pc:cxnChg chg="del">
          <ac:chgData name="Merill Fernando (HE/HIM)" userId="365c7a02-0bbe-42d0-99af-678246709bc4" providerId="ADAL" clId="{238B06B7-48CC-E443-93CA-C4CC3337E750}" dt="2024-04-11T16:26:37.514" v="4" actId="478"/>
          <ac:cxnSpMkLst>
            <pc:docMk/>
            <pc:sldMk cId="801552669" sldId="2076138309"/>
            <ac:cxnSpMk id="12" creationId="{882C2BF3-7445-8862-8F56-71B1681F763D}"/>
          </ac:cxnSpMkLst>
        </pc:cxnChg>
      </pc:sldChg>
      <pc:sldChg chg="add modTransition">
        <pc:chgData name="Merill Fernando (HE/HIM)" userId="365c7a02-0bbe-42d0-99af-678246709bc4" providerId="ADAL" clId="{238B06B7-48CC-E443-93CA-C4CC3337E750}" dt="2024-04-11T16:26:52.775" v="7"/>
        <pc:sldMkLst>
          <pc:docMk/>
          <pc:sldMk cId="3224231881" sldId="2076138324"/>
        </pc:sldMkLst>
      </pc:sldChg>
    </pc:docChg>
  </pc:docChgLst>
  <pc:docChgLst>
    <pc:chgData name="Luca Spolidoro" userId="a324a8f9-4ed4-4ccb-867d-b81c2ece41a7" providerId="ADAL" clId="{5D76381B-FD00-478A-B1C6-B3C891B80EEC}"/>
    <pc:docChg chg="undo custSel addSld modSld">
      <pc:chgData name="Luca Spolidoro" userId="a324a8f9-4ed4-4ccb-867d-b81c2ece41a7" providerId="ADAL" clId="{5D76381B-FD00-478A-B1C6-B3C891B80EEC}" dt="2024-04-05T22:43:22.244" v="127" actId="404"/>
      <pc:docMkLst>
        <pc:docMk/>
      </pc:docMkLst>
      <pc:sldChg chg="modSp">
        <pc:chgData name="Luca Spolidoro" userId="a324a8f9-4ed4-4ccb-867d-b81c2ece41a7" providerId="ADAL" clId="{5D76381B-FD00-478A-B1C6-B3C891B80EEC}" dt="2024-04-05T22:43:22.244" v="127" actId="404"/>
        <pc:sldMkLst>
          <pc:docMk/>
          <pc:sldMk cId="448572479" sldId="261"/>
        </pc:sldMkLst>
        <pc:spChg chg="mod">
          <ac:chgData name="Luca Spolidoro" userId="a324a8f9-4ed4-4ccb-867d-b81c2ece41a7" providerId="ADAL" clId="{5D76381B-FD00-478A-B1C6-B3C891B80EEC}" dt="2024-04-05T22:43:22.244" v="127" actId="404"/>
          <ac:spMkLst>
            <pc:docMk/>
            <pc:sldMk cId="448572479" sldId="261"/>
            <ac:spMk id="35" creationId="{5F75A658-4A18-964C-CB15-CDE0FFD276BB}"/>
          </ac:spMkLst>
        </pc:spChg>
      </pc:sldChg>
      <pc:sldChg chg="addCm">
        <pc:chgData name="Luca Spolidoro" userId="a324a8f9-4ed4-4ccb-867d-b81c2ece41a7" providerId="ADAL" clId="{5D76381B-FD00-478A-B1C6-B3C891B80EEC}" dt="2024-04-05T22:27:05.765" v="1"/>
        <pc:sldMkLst>
          <pc:docMk/>
          <pc:sldMk cId="1592059458" sldId="2076138271"/>
        </pc:sldMkLst>
        <pc:extLst>
          <p:ext xmlns:p="http://schemas.openxmlformats.org/presentationml/2006/main" uri="{D6D511B9-2390-475A-947B-AFAB55BFBCF1}">
            <pc226:cmChg xmlns:pc226="http://schemas.microsoft.com/office/powerpoint/2022/06/main/command" chg="add">
              <pc226:chgData name="Luca Spolidoro" userId="a324a8f9-4ed4-4ccb-867d-b81c2ece41a7" providerId="ADAL" clId="{5D76381B-FD00-478A-B1C6-B3C891B80EEC}" dt="2024-04-05T22:27:05.765" v="1"/>
              <pc2:cmMkLst xmlns:pc2="http://schemas.microsoft.com/office/powerpoint/2019/9/main/command">
                <pc:docMk/>
                <pc:sldMk cId="1592059458" sldId="2076138271"/>
                <pc2:cmMk id="{C285D4E1-2FEB-4E5B-AAC3-4DD698BF564E}"/>
              </pc2:cmMkLst>
            </pc226:cmChg>
            <pc226:cmChg xmlns:pc226="http://schemas.microsoft.com/office/powerpoint/2022/06/main/command" chg="add">
              <pc226:chgData name="Luca Spolidoro" userId="a324a8f9-4ed4-4ccb-867d-b81c2ece41a7" providerId="ADAL" clId="{5D76381B-FD00-478A-B1C6-B3C891B80EEC}" dt="2024-04-05T22:21:28.420" v="0"/>
              <pc2:cmMkLst xmlns:pc2="http://schemas.microsoft.com/office/powerpoint/2019/9/main/command">
                <pc:docMk/>
                <pc:sldMk cId="1592059458" sldId="2076138271"/>
                <pc2:cmMk id="{123C5EEF-70C2-43FE-972A-27B58C508E48}"/>
              </pc2:cmMkLst>
            </pc226:cmChg>
          </p:ext>
        </pc:extLst>
      </pc:sldChg>
      <pc:sldChg chg="addCm modCm">
        <pc:chgData name="Luca Spolidoro" userId="a324a8f9-4ed4-4ccb-867d-b81c2ece41a7" providerId="ADAL" clId="{5D76381B-FD00-478A-B1C6-B3C891B80EEC}" dt="2024-04-05T22:42:51.593" v="125"/>
        <pc:sldMkLst>
          <pc:docMk/>
          <pc:sldMk cId="832683205" sldId="2076138293"/>
        </pc:sldMkLst>
        <pc:extLst>
          <p:ext xmlns:p="http://schemas.openxmlformats.org/presentationml/2006/main" uri="{D6D511B9-2390-475A-947B-AFAB55BFBCF1}">
            <pc226:cmChg xmlns:pc226="http://schemas.microsoft.com/office/powerpoint/2022/06/main/command" chg="add mod">
              <pc226:chgData name="Luca Spolidoro" userId="a324a8f9-4ed4-4ccb-867d-b81c2ece41a7" providerId="ADAL" clId="{5D76381B-FD00-478A-B1C6-B3C891B80EEC}" dt="2024-04-05T22:42:51.593" v="125"/>
              <pc2:cmMkLst xmlns:pc2="http://schemas.microsoft.com/office/powerpoint/2019/9/main/command">
                <pc:docMk/>
                <pc:sldMk cId="832683205" sldId="2076138293"/>
                <pc2:cmMk id="{4C41098A-3EE0-4479-B54B-AA5AE07BC4E3}"/>
              </pc2:cmMkLst>
            </pc226:cmChg>
          </p:ext>
        </pc:extLst>
      </pc:sldChg>
      <pc:sldChg chg="addSp delSp modSp new mod modShow chgLayout">
        <pc:chgData name="Luca Spolidoro" userId="a324a8f9-4ed4-4ccb-867d-b81c2ece41a7" providerId="ADAL" clId="{5D76381B-FD00-478A-B1C6-B3C891B80EEC}" dt="2024-04-05T22:42:29.081" v="124" actId="14734"/>
        <pc:sldMkLst>
          <pc:docMk/>
          <pc:sldMk cId="3857694489" sldId="2076138311"/>
        </pc:sldMkLst>
        <pc:spChg chg="del mod ord">
          <ac:chgData name="Luca Spolidoro" userId="a324a8f9-4ed4-4ccb-867d-b81c2ece41a7" providerId="ADAL" clId="{5D76381B-FD00-478A-B1C6-B3C891B80EEC}" dt="2024-04-05T22:38:46.477" v="5" actId="700"/>
          <ac:spMkLst>
            <pc:docMk/>
            <pc:sldMk cId="3857694489" sldId="2076138311"/>
            <ac:spMk id="2" creationId="{E04EA61F-F201-1EE3-5C90-5CF860E80788}"/>
          </ac:spMkLst>
        </pc:spChg>
        <pc:spChg chg="del">
          <ac:chgData name="Luca Spolidoro" userId="a324a8f9-4ed4-4ccb-867d-b81c2ece41a7" providerId="ADAL" clId="{5D76381B-FD00-478A-B1C6-B3C891B80EEC}" dt="2024-04-05T22:38:46.477" v="5" actId="700"/>
          <ac:spMkLst>
            <pc:docMk/>
            <pc:sldMk cId="3857694489" sldId="2076138311"/>
            <ac:spMk id="3" creationId="{F3A676B0-0023-D03A-7B98-ACCB19767131}"/>
          </ac:spMkLst>
        </pc:spChg>
        <pc:spChg chg="del">
          <ac:chgData name="Luca Spolidoro" userId="a324a8f9-4ed4-4ccb-867d-b81c2ece41a7" providerId="ADAL" clId="{5D76381B-FD00-478A-B1C6-B3C891B80EEC}" dt="2024-04-05T22:38:46.477" v="5" actId="700"/>
          <ac:spMkLst>
            <pc:docMk/>
            <pc:sldMk cId="3857694489" sldId="2076138311"/>
            <ac:spMk id="4" creationId="{86CAFE82-E3AF-62FE-5C76-DFB1DB7EF96F}"/>
          </ac:spMkLst>
        </pc:spChg>
        <pc:spChg chg="add mod ord">
          <ac:chgData name="Luca Spolidoro" userId="a324a8f9-4ed4-4ccb-867d-b81c2ece41a7" providerId="ADAL" clId="{5D76381B-FD00-478A-B1C6-B3C891B80EEC}" dt="2024-04-05T22:39:15.322" v="76" actId="20577"/>
          <ac:spMkLst>
            <pc:docMk/>
            <pc:sldMk cId="3857694489" sldId="2076138311"/>
            <ac:spMk id="5" creationId="{987D1E64-C81B-E759-E7C4-801EFF447132}"/>
          </ac:spMkLst>
        </pc:spChg>
        <pc:graphicFrameChg chg="add mod modGraphic">
          <ac:chgData name="Luca Spolidoro" userId="a324a8f9-4ed4-4ccb-867d-b81c2ece41a7" providerId="ADAL" clId="{5D76381B-FD00-478A-B1C6-B3C891B80EEC}" dt="2024-04-05T22:42:29.081" v="124" actId="14734"/>
          <ac:graphicFrameMkLst>
            <pc:docMk/>
            <pc:sldMk cId="3857694489" sldId="2076138311"/>
            <ac:graphicFrameMk id="6" creationId="{69BB6A25-1CC5-E849-21B8-1E2E6EE3A0D3}"/>
          </ac:graphicFrameMkLst>
        </pc:graphicFrameChg>
      </pc:sldChg>
    </pc:docChg>
  </pc:docChgLst>
  <pc:docChgLst>
    <pc:chgData name="Merill Fernando (HE/HIM)" userId="365c7a02-0bbe-42d0-99af-678246709bc4" providerId="ADAL" clId="{45EC9886-38F4-AC48-882F-38C2A561485F}"/>
    <pc:docChg chg="undo custSel addSld delSld modSld sldOrd delSection modSection">
      <pc:chgData name="Merill Fernando (HE/HIM)" userId="365c7a02-0bbe-42d0-99af-678246709bc4" providerId="ADAL" clId="{45EC9886-38F4-AC48-882F-38C2A561485F}" dt="2024-04-06T07:19:44.536" v="9171" actId="1076"/>
      <pc:docMkLst>
        <pc:docMk/>
      </pc:docMkLst>
      <pc:sldChg chg="add del ord">
        <pc:chgData name="Merill Fernando (HE/HIM)" userId="365c7a02-0bbe-42d0-99af-678246709bc4" providerId="ADAL" clId="{45EC9886-38F4-AC48-882F-38C2A561485F}" dt="2024-04-05T04:27:16.599" v="4808" actId="20578"/>
        <pc:sldMkLst>
          <pc:docMk/>
          <pc:sldMk cId="4210959100" sldId="260"/>
        </pc:sldMkLst>
      </pc:sldChg>
      <pc:sldChg chg="modSp add del">
        <pc:chgData name="Merill Fernando (HE/HIM)" userId="365c7a02-0bbe-42d0-99af-678246709bc4" providerId="ADAL" clId="{45EC9886-38F4-AC48-882F-38C2A561485F}" dt="2024-04-05T04:37:51.033" v="4854" actId="207"/>
        <pc:sldMkLst>
          <pc:docMk/>
          <pc:sldMk cId="448572479" sldId="261"/>
        </pc:sldMkLst>
        <pc:spChg chg="mod">
          <ac:chgData name="Merill Fernando (HE/HIM)" userId="365c7a02-0bbe-42d0-99af-678246709bc4" providerId="ADAL" clId="{45EC9886-38F4-AC48-882F-38C2A561485F}" dt="2024-04-05T04:37:51.033" v="4854" actId="207"/>
          <ac:spMkLst>
            <pc:docMk/>
            <pc:sldMk cId="448572479" sldId="261"/>
            <ac:spMk id="35" creationId="{5F75A658-4A18-964C-CB15-CDE0FFD276BB}"/>
          </ac:spMkLst>
        </pc:spChg>
      </pc:sldChg>
      <pc:sldChg chg="add del">
        <pc:chgData name="Merill Fernando (HE/HIM)" userId="365c7a02-0bbe-42d0-99af-678246709bc4" providerId="ADAL" clId="{45EC9886-38F4-AC48-882F-38C2A561485F}" dt="2024-04-05T12:37:06.406" v="6533"/>
        <pc:sldMkLst>
          <pc:docMk/>
          <pc:sldMk cId="194438742" sldId="270"/>
        </pc:sldMkLst>
      </pc:sldChg>
      <pc:sldChg chg="del">
        <pc:chgData name="Merill Fernando (HE/HIM)" userId="365c7a02-0bbe-42d0-99af-678246709bc4" providerId="ADAL" clId="{45EC9886-38F4-AC48-882F-38C2A561485F}" dt="2024-04-05T12:37:28.288" v="6534" actId="2696"/>
        <pc:sldMkLst>
          <pc:docMk/>
          <pc:sldMk cId="1811665972" sldId="1524"/>
        </pc:sldMkLst>
      </pc:sldChg>
      <pc:sldChg chg="del">
        <pc:chgData name="Merill Fernando (HE/HIM)" userId="365c7a02-0bbe-42d0-99af-678246709bc4" providerId="ADAL" clId="{45EC9886-38F4-AC48-882F-38C2A561485F}" dt="2024-04-05T12:37:28.288" v="6534" actId="2696"/>
        <pc:sldMkLst>
          <pc:docMk/>
          <pc:sldMk cId="203203085" sldId="1527"/>
        </pc:sldMkLst>
      </pc:sldChg>
      <pc:sldChg chg="del">
        <pc:chgData name="Merill Fernando (HE/HIM)" userId="365c7a02-0bbe-42d0-99af-678246709bc4" providerId="ADAL" clId="{45EC9886-38F4-AC48-882F-38C2A561485F}" dt="2024-04-05T12:37:28.288" v="6534" actId="2696"/>
        <pc:sldMkLst>
          <pc:docMk/>
          <pc:sldMk cId="1311679355" sldId="1529"/>
        </pc:sldMkLst>
      </pc:sldChg>
      <pc:sldChg chg="del">
        <pc:chgData name="Merill Fernando (HE/HIM)" userId="365c7a02-0bbe-42d0-99af-678246709bc4" providerId="ADAL" clId="{45EC9886-38F4-AC48-882F-38C2A561485F}" dt="2024-04-05T12:37:28.288" v="6534" actId="2696"/>
        <pc:sldMkLst>
          <pc:docMk/>
          <pc:sldMk cId="1789865309" sldId="1531"/>
        </pc:sldMkLst>
      </pc:sldChg>
      <pc:sldChg chg="del">
        <pc:chgData name="Merill Fernando (HE/HIM)" userId="365c7a02-0bbe-42d0-99af-678246709bc4" providerId="ADAL" clId="{45EC9886-38F4-AC48-882F-38C2A561485F}" dt="2024-04-05T12:37:28.288" v="6534" actId="2696"/>
        <pc:sldMkLst>
          <pc:docMk/>
          <pc:sldMk cId="2402828649" sldId="1532"/>
        </pc:sldMkLst>
      </pc:sldChg>
      <pc:sldChg chg="del">
        <pc:chgData name="Merill Fernando (HE/HIM)" userId="365c7a02-0bbe-42d0-99af-678246709bc4" providerId="ADAL" clId="{45EC9886-38F4-AC48-882F-38C2A561485F}" dt="2024-04-05T12:37:28.288" v="6534" actId="2696"/>
        <pc:sldMkLst>
          <pc:docMk/>
          <pc:sldMk cId="3957722359" sldId="1660"/>
        </pc:sldMkLst>
      </pc:sldChg>
      <pc:sldChg chg="del">
        <pc:chgData name="Merill Fernando (HE/HIM)" userId="365c7a02-0bbe-42d0-99af-678246709bc4" providerId="ADAL" clId="{45EC9886-38F4-AC48-882F-38C2A561485F}" dt="2024-04-05T12:37:28.288" v="6534" actId="2696"/>
        <pc:sldMkLst>
          <pc:docMk/>
          <pc:sldMk cId="1793706927" sldId="1670"/>
        </pc:sldMkLst>
      </pc:sldChg>
      <pc:sldChg chg="del">
        <pc:chgData name="Merill Fernando (HE/HIM)" userId="365c7a02-0bbe-42d0-99af-678246709bc4" providerId="ADAL" clId="{45EC9886-38F4-AC48-882F-38C2A561485F}" dt="2024-04-05T12:37:28.288" v="6534" actId="2696"/>
        <pc:sldMkLst>
          <pc:docMk/>
          <pc:sldMk cId="1490695021" sldId="1716"/>
        </pc:sldMkLst>
      </pc:sldChg>
      <pc:sldChg chg="del">
        <pc:chgData name="Merill Fernando (HE/HIM)" userId="365c7a02-0bbe-42d0-99af-678246709bc4" providerId="ADAL" clId="{45EC9886-38F4-AC48-882F-38C2A561485F}" dt="2024-04-05T12:37:28.288" v="6534" actId="2696"/>
        <pc:sldMkLst>
          <pc:docMk/>
          <pc:sldMk cId="2639379867" sldId="1720"/>
        </pc:sldMkLst>
      </pc:sldChg>
      <pc:sldChg chg="del">
        <pc:chgData name="Merill Fernando (HE/HIM)" userId="365c7a02-0bbe-42d0-99af-678246709bc4" providerId="ADAL" clId="{45EC9886-38F4-AC48-882F-38C2A561485F}" dt="2024-04-05T12:37:28.288" v="6534" actId="2696"/>
        <pc:sldMkLst>
          <pc:docMk/>
          <pc:sldMk cId="737538867" sldId="1804"/>
        </pc:sldMkLst>
      </pc:sldChg>
      <pc:sldChg chg="del">
        <pc:chgData name="Merill Fernando (HE/HIM)" userId="365c7a02-0bbe-42d0-99af-678246709bc4" providerId="ADAL" clId="{45EC9886-38F4-AC48-882F-38C2A561485F}" dt="2024-04-05T12:37:28.288" v="6534" actId="2696"/>
        <pc:sldMkLst>
          <pc:docMk/>
          <pc:sldMk cId="4107298689" sldId="1941"/>
        </pc:sldMkLst>
      </pc:sldChg>
      <pc:sldChg chg="del">
        <pc:chgData name="Merill Fernando (HE/HIM)" userId="365c7a02-0bbe-42d0-99af-678246709bc4" providerId="ADAL" clId="{45EC9886-38F4-AC48-882F-38C2A561485F}" dt="2024-04-05T12:37:28.288" v="6534" actId="2696"/>
        <pc:sldMkLst>
          <pc:docMk/>
          <pc:sldMk cId="673758937" sldId="1994"/>
        </pc:sldMkLst>
      </pc:sldChg>
      <pc:sldChg chg="del">
        <pc:chgData name="Merill Fernando (HE/HIM)" userId="365c7a02-0bbe-42d0-99af-678246709bc4" providerId="ADAL" clId="{45EC9886-38F4-AC48-882F-38C2A561485F}" dt="2024-04-05T12:37:28.288" v="6534" actId="2696"/>
        <pc:sldMkLst>
          <pc:docMk/>
          <pc:sldMk cId="458529531" sldId="1995"/>
        </pc:sldMkLst>
      </pc:sldChg>
      <pc:sldChg chg="del">
        <pc:chgData name="Merill Fernando (HE/HIM)" userId="365c7a02-0bbe-42d0-99af-678246709bc4" providerId="ADAL" clId="{45EC9886-38F4-AC48-882F-38C2A561485F}" dt="2024-04-05T12:37:28.288" v="6534" actId="2696"/>
        <pc:sldMkLst>
          <pc:docMk/>
          <pc:sldMk cId="1291011522" sldId="2042"/>
        </pc:sldMkLst>
      </pc:sldChg>
      <pc:sldChg chg="del">
        <pc:chgData name="Merill Fernando (HE/HIM)" userId="365c7a02-0bbe-42d0-99af-678246709bc4" providerId="ADAL" clId="{45EC9886-38F4-AC48-882F-38C2A561485F}" dt="2024-04-05T12:37:28.288" v="6534" actId="2696"/>
        <pc:sldMkLst>
          <pc:docMk/>
          <pc:sldMk cId="1122963436" sldId="2046"/>
        </pc:sldMkLst>
      </pc:sldChg>
      <pc:sldChg chg="del">
        <pc:chgData name="Merill Fernando (HE/HIM)" userId="365c7a02-0bbe-42d0-99af-678246709bc4" providerId="ADAL" clId="{45EC9886-38F4-AC48-882F-38C2A561485F}" dt="2024-04-05T12:37:28.288" v="6534" actId="2696"/>
        <pc:sldMkLst>
          <pc:docMk/>
          <pc:sldMk cId="4178565498" sldId="2051"/>
        </pc:sldMkLst>
      </pc:sldChg>
      <pc:sldChg chg="del">
        <pc:chgData name="Merill Fernando (HE/HIM)" userId="365c7a02-0bbe-42d0-99af-678246709bc4" providerId="ADAL" clId="{45EC9886-38F4-AC48-882F-38C2A561485F}" dt="2024-04-05T12:37:28.288" v="6534" actId="2696"/>
        <pc:sldMkLst>
          <pc:docMk/>
          <pc:sldMk cId="3735810170" sldId="10826"/>
        </pc:sldMkLst>
      </pc:sldChg>
      <pc:sldChg chg="del">
        <pc:chgData name="Merill Fernando (HE/HIM)" userId="365c7a02-0bbe-42d0-99af-678246709bc4" providerId="ADAL" clId="{45EC9886-38F4-AC48-882F-38C2A561485F}" dt="2024-04-05T12:37:28.288" v="6534" actId="2696"/>
        <pc:sldMkLst>
          <pc:docMk/>
          <pc:sldMk cId="42370148" sldId="2076137992"/>
        </pc:sldMkLst>
      </pc:sldChg>
      <pc:sldChg chg="del">
        <pc:chgData name="Merill Fernando (HE/HIM)" userId="365c7a02-0bbe-42d0-99af-678246709bc4" providerId="ADAL" clId="{45EC9886-38F4-AC48-882F-38C2A561485F}" dt="2024-04-05T12:37:28.288" v="6534" actId="2696"/>
        <pc:sldMkLst>
          <pc:docMk/>
          <pc:sldMk cId="510793352" sldId="2076137993"/>
        </pc:sldMkLst>
      </pc:sldChg>
      <pc:sldChg chg="del">
        <pc:chgData name="Merill Fernando (HE/HIM)" userId="365c7a02-0bbe-42d0-99af-678246709bc4" providerId="ADAL" clId="{45EC9886-38F4-AC48-882F-38C2A561485F}" dt="2024-04-05T12:37:28.288" v="6534" actId="2696"/>
        <pc:sldMkLst>
          <pc:docMk/>
          <pc:sldMk cId="2893538141" sldId="2076137994"/>
        </pc:sldMkLst>
      </pc:sldChg>
      <pc:sldChg chg="del">
        <pc:chgData name="Merill Fernando (HE/HIM)" userId="365c7a02-0bbe-42d0-99af-678246709bc4" providerId="ADAL" clId="{45EC9886-38F4-AC48-882F-38C2A561485F}" dt="2024-04-05T12:37:28.288" v="6534" actId="2696"/>
        <pc:sldMkLst>
          <pc:docMk/>
          <pc:sldMk cId="3210331491" sldId="2076138002"/>
        </pc:sldMkLst>
      </pc:sldChg>
      <pc:sldChg chg="del">
        <pc:chgData name="Merill Fernando (HE/HIM)" userId="365c7a02-0bbe-42d0-99af-678246709bc4" providerId="ADAL" clId="{45EC9886-38F4-AC48-882F-38C2A561485F}" dt="2024-04-05T12:37:28.288" v="6534" actId="2696"/>
        <pc:sldMkLst>
          <pc:docMk/>
          <pc:sldMk cId="1787353190" sldId="2076138105"/>
        </pc:sldMkLst>
      </pc:sldChg>
      <pc:sldChg chg="del">
        <pc:chgData name="Merill Fernando (HE/HIM)" userId="365c7a02-0bbe-42d0-99af-678246709bc4" providerId="ADAL" clId="{45EC9886-38F4-AC48-882F-38C2A561485F}" dt="2024-04-05T12:37:28.288" v="6534" actId="2696"/>
        <pc:sldMkLst>
          <pc:docMk/>
          <pc:sldMk cId="4269075036" sldId="2076138187"/>
        </pc:sldMkLst>
      </pc:sldChg>
      <pc:sldChg chg="del">
        <pc:chgData name="Merill Fernando (HE/HIM)" userId="365c7a02-0bbe-42d0-99af-678246709bc4" providerId="ADAL" clId="{45EC9886-38F4-AC48-882F-38C2A561485F}" dt="2024-04-05T12:37:28.288" v="6534" actId="2696"/>
        <pc:sldMkLst>
          <pc:docMk/>
          <pc:sldMk cId="1237815889" sldId="2076138188"/>
        </pc:sldMkLst>
      </pc:sldChg>
      <pc:sldChg chg="del">
        <pc:chgData name="Merill Fernando (HE/HIM)" userId="365c7a02-0bbe-42d0-99af-678246709bc4" providerId="ADAL" clId="{45EC9886-38F4-AC48-882F-38C2A561485F}" dt="2024-04-05T12:37:28.288" v="6534" actId="2696"/>
        <pc:sldMkLst>
          <pc:docMk/>
          <pc:sldMk cId="2334745238" sldId="2076138189"/>
        </pc:sldMkLst>
      </pc:sldChg>
      <pc:sldChg chg="del">
        <pc:chgData name="Merill Fernando (HE/HIM)" userId="365c7a02-0bbe-42d0-99af-678246709bc4" providerId="ADAL" clId="{45EC9886-38F4-AC48-882F-38C2A561485F}" dt="2024-04-05T12:37:28.288" v="6534" actId="2696"/>
        <pc:sldMkLst>
          <pc:docMk/>
          <pc:sldMk cId="2371544170" sldId="2076138190"/>
        </pc:sldMkLst>
      </pc:sldChg>
      <pc:sldChg chg="del">
        <pc:chgData name="Merill Fernando (HE/HIM)" userId="365c7a02-0bbe-42d0-99af-678246709bc4" providerId="ADAL" clId="{45EC9886-38F4-AC48-882F-38C2A561485F}" dt="2024-04-05T12:37:28.288" v="6534" actId="2696"/>
        <pc:sldMkLst>
          <pc:docMk/>
          <pc:sldMk cId="4221164921" sldId="2076138191"/>
        </pc:sldMkLst>
      </pc:sldChg>
      <pc:sldChg chg="del">
        <pc:chgData name="Merill Fernando (HE/HIM)" userId="365c7a02-0bbe-42d0-99af-678246709bc4" providerId="ADAL" clId="{45EC9886-38F4-AC48-882F-38C2A561485F}" dt="2024-04-05T12:37:28.288" v="6534" actId="2696"/>
        <pc:sldMkLst>
          <pc:docMk/>
          <pc:sldMk cId="1793615826" sldId="2076138192"/>
        </pc:sldMkLst>
      </pc:sldChg>
      <pc:sldChg chg="del">
        <pc:chgData name="Merill Fernando (HE/HIM)" userId="365c7a02-0bbe-42d0-99af-678246709bc4" providerId="ADAL" clId="{45EC9886-38F4-AC48-882F-38C2A561485F}" dt="2024-04-04T10:36:48.594" v="0" actId="2696"/>
        <pc:sldMkLst>
          <pc:docMk/>
          <pc:sldMk cId="2669305560" sldId="2076138207"/>
        </pc:sldMkLst>
      </pc:sldChg>
      <pc:sldChg chg="del">
        <pc:chgData name="Merill Fernando (HE/HIM)" userId="365c7a02-0bbe-42d0-99af-678246709bc4" providerId="ADAL" clId="{45EC9886-38F4-AC48-882F-38C2A561485F}" dt="2024-04-04T10:37:29.062" v="26" actId="2696"/>
        <pc:sldMkLst>
          <pc:docMk/>
          <pc:sldMk cId="1827871102" sldId="2076138208"/>
        </pc:sldMkLst>
      </pc:sldChg>
      <pc:sldChg chg="del">
        <pc:chgData name="Merill Fernando (HE/HIM)" userId="365c7a02-0bbe-42d0-99af-678246709bc4" providerId="ADAL" clId="{45EC9886-38F4-AC48-882F-38C2A561485F}" dt="2024-04-04T10:37:29.062" v="26" actId="2696"/>
        <pc:sldMkLst>
          <pc:docMk/>
          <pc:sldMk cId="3361602591" sldId="2076138212"/>
        </pc:sldMkLst>
      </pc:sldChg>
      <pc:sldChg chg="del">
        <pc:chgData name="Merill Fernando (HE/HIM)" userId="365c7a02-0bbe-42d0-99af-678246709bc4" providerId="ADAL" clId="{45EC9886-38F4-AC48-882F-38C2A561485F}" dt="2024-04-04T10:37:29.062" v="26" actId="2696"/>
        <pc:sldMkLst>
          <pc:docMk/>
          <pc:sldMk cId="2857323872" sldId="2076138213"/>
        </pc:sldMkLst>
      </pc:sldChg>
      <pc:sldChg chg="del">
        <pc:chgData name="Merill Fernando (HE/HIM)" userId="365c7a02-0bbe-42d0-99af-678246709bc4" providerId="ADAL" clId="{45EC9886-38F4-AC48-882F-38C2A561485F}" dt="2024-04-04T10:37:29.062" v="26" actId="2696"/>
        <pc:sldMkLst>
          <pc:docMk/>
          <pc:sldMk cId="3137140729" sldId="2076138214"/>
        </pc:sldMkLst>
      </pc:sldChg>
      <pc:sldChg chg="del">
        <pc:chgData name="Merill Fernando (HE/HIM)" userId="365c7a02-0bbe-42d0-99af-678246709bc4" providerId="ADAL" clId="{45EC9886-38F4-AC48-882F-38C2A561485F}" dt="2024-04-05T12:37:28.288" v="6534" actId="2696"/>
        <pc:sldMkLst>
          <pc:docMk/>
          <pc:sldMk cId="2548789604" sldId="2076138215"/>
        </pc:sldMkLst>
      </pc:sldChg>
      <pc:sldChg chg="modSp del mod">
        <pc:chgData name="Merill Fernando (HE/HIM)" userId="365c7a02-0bbe-42d0-99af-678246709bc4" providerId="ADAL" clId="{45EC9886-38F4-AC48-882F-38C2A561485F}" dt="2024-04-04T10:47:36.788" v="95" actId="2696"/>
        <pc:sldMkLst>
          <pc:docMk/>
          <pc:sldMk cId="426918691" sldId="2076138216"/>
        </pc:sldMkLst>
        <pc:spChg chg="mod">
          <ac:chgData name="Merill Fernando (HE/HIM)" userId="365c7a02-0bbe-42d0-99af-678246709bc4" providerId="ADAL" clId="{45EC9886-38F4-AC48-882F-38C2A561485F}" dt="2024-04-04T10:40:05.495" v="63" actId="20577"/>
          <ac:spMkLst>
            <pc:docMk/>
            <pc:sldMk cId="426918691" sldId="2076138216"/>
            <ac:spMk id="6" creationId="{460D15DF-EF97-44E8-BCDF-D3F111A97291}"/>
          </ac:spMkLst>
        </pc:spChg>
      </pc:sldChg>
      <pc:sldChg chg="del">
        <pc:chgData name="Merill Fernando (HE/HIM)" userId="365c7a02-0bbe-42d0-99af-678246709bc4" providerId="ADAL" clId="{45EC9886-38F4-AC48-882F-38C2A561485F}" dt="2024-04-05T12:37:28.288" v="6534" actId="2696"/>
        <pc:sldMkLst>
          <pc:docMk/>
          <pc:sldMk cId="3275189197" sldId="2076138217"/>
        </pc:sldMkLst>
      </pc:sldChg>
      <pc:sldChg chg="del">
        <pc:chgData name="Merill Fernando (HE/HIM)" userId="365c7a02-0bbe-42d0-99af-678246709bc4" providerId="ADAL" clId="{45EC9886-38F4-AC48-882F-38C2A561485F}" dt="2024-04-05T12:37:28.288" v="6534" actId="2696"/>
        <pc:sldMkLst>
          <pc:docMk/>
          <pc:sldMk cId="1119697693" sldId="2076138218"/>
        </pc:sldMkLst>
      </pc:sldChg>
      <pc:sldChg chg="addSp delSp modSp del mod ord">
        <pc:chgData name="Merill Fernando (HE/HIM)" userId="365c7a02-0bbe-42d0-99af-678246709bc4" providerId="ADAL" clId="{45EC9886-38F4-AC48-882F-38C2A561485F}" dt="2024-04-04T10:38:31.474" v="35" actId="2696"/>
        <pc:sldMkLst>
          <pc:docMk/>
          <pc:sldMk cId="3074790150" sldId="2076138219"/>
        </pc:sldMkLst>
        <pc:spChg chg="del">
          <ac:chgData name="Merill Fernando (HE/HIM)" userId="365c7a02-0bbe-42d0-99af-678246709bc4" providerId="ADAL" clId="{45EC9886-38F4-AC48-882F-38C2A561485F}" dt="2024-04-04T10:38:23.768" v="32" actId="478"/>
          <ac:spMkLst>
            <pc:docMk/>
            <pc:sldMk cId="3074790150" sldId="2076138219"/>
            <ac:spMk id="2" creationId="{00000000-0000-0000-0000-000000000000}"/>
          </ac:spMkLst>
        </pc:spChg>
        <pc:spChg chg="add del mod">
          <ac:chgData name="Merill Fernando (HE/HIM)" userId="365c7a02-0bbe-42d0-99af-678246709bc4" providerId="ADAL" clId="{45EC9886-38F4-AC48-882F-38C2A561485F}" dt="2024-04-04T10:38:25.456" v="33" actId="478"/>
          <ac:spMkLst>
            <pc:docMk/>
            <pc:sldMk cId="3074790150" sldId="2076138219"/>
            <ac:spMk id="4" creationId="{60531AD6-1DC5-2CBA-1A6B-B943FFDD47A7}"/>
          </ac:spMkLst>
        </pc:spChg>
        <pc:picChg chg="add mod">
          <ac:chgData name="Merill Fernando (HE/HIM)" userId="365c7a02-0bbe-42d0-99af-678246709bc4" providerId="ADAL" clId="{45EC9886-38F4-AC48-882F-38C2A561485F}" dt="2024-04-04T10:38:25.896" v="34"/>
          <ac:picMkLst>
            <pc:docMk/>
            <pc:sldMk cId="3074790150" sldId="2076138219"/>
            <ac:picMk id="5" creationId="{7228F56D-4C74-8AFF-A775-2206ACCB533E}"/>
          </ac:picMkLst>
        </pc:picChg>
      </pc:sldChg>
      <pc:sldChg chg="del">
        <pc:chgData name="Merill Fernando (HE/HIM)" userId="365c7a02-0bbe-42d0-99af-678246709bc4" providerId="ADAL" clId="{45EC9886-38F4-AC48-882F-38C2A561485F}" dt="2024-04-05T12:37:28.288" v="6534" actId="2696"/>
        <pc:sldMkLst>
          <pc:docMk/>
          <pc:sldMk cId="1355532346" sldId="2076138220"/>
        </pc:sldMkLst>
      </pc:sldChg>
      <pc:sldChg chg="del">
        <pc:chgData name="Merill Fernando (HE/HIM)" userId="365c7a02-0bbe-42d0-99af-678246709bc4" providerId="ADAL" clId="{45EC9886-38F4-AC48-882F-38C2A561485F}" dt="2024-04-05T12:37:28.288" v="6534" actId="2696"/>
        <pc:sldMkLst>
          <pc:docMk/>
          <pc:sldMk cId="3635603175" sldId="2076138221"/>
        </pc:sldMkLst>
      </pc:sldChg>
      <pc:sldChg chg="del">
        <pc:chgData name="Merill Fernando (HE/HIM)" userId="365c7a02-0bbe-42d0-99af-678246709bc4" providerId="ADAL" clId="{45EC9886-38F4-AC48-882F-38C2A561485F}" dt="2024-04-05T12:37:28.288" v="6534" actId="2696"/>
        <pc:sldMkLst>
          <pc:docMk/>
          <pc:sldMk cId="753307273" sldId="2076138222"/>
        </pc:sldMkLst>
      </pc:sldChg>
      <pc:sldChg chg="del">
        <pc:chgData name="Merill Fernando (HE/HIM)" userId="365c7a02-0bbe-42d0-99af-678246709bc4" providerId="ADAL" clId="{45EC9886-38F4-AC48-882F-38C2A561485F}" dt="2024-04-05T12:37:28.288" v="6534" actId="2696"/>
        <pc:sldMkLst>
          <pc:docMk/>
          <pc:sldMk cId="3259346104" sldId="2076138223"/>
        </pc:sldMkLst>
      </pc:sldChg>
      <pc:sldChg chg="del">
        <pc:chgData name="Merill Fernando (HE/HIM)" userId="365c7a02-0bbe-42d0-99af-678246709bc4" providerId="ADAL" clId="{45EC9886-38F4-AC48-882F-38C2A561485F}" dt="2024-04-05T12:37:28.288" v="6534" actId="2696"/>
        <pc:sldMkLst>
          <pc:docMk/>
          <pc:sldMk cId="3196181433" sldId="2076138224"/>
        </pc:sldMkLst>
      </pc:sldChg>
      <pc:sldChg chg="del">
        <pc:chgData name="Merill Fernando (HE/HIM)" userId="365c7a02-0bbe-42d0-99af-678246709bc4" providerId="ADAL" clId="{45EC9886-38F4-AC48-882F-38C2A561485F}" dt="2024-04-05T12:37:28.288" v="6534" actId="2696"/>
        <pc:sldMkLst>
          <pc:docMk/>
          <pc:sldMk cId="447793208" sldId="2076138225"/>
        </pc:sldMkLst>
      </pc:sldChg>
      <pc:sldChg chg="del">
        <pc:chgData name="Merill Fernando (HE/HIM)" userId="365c7a02-0bbe-42d0-99af-678246709bc4" providerId="ADAL" clId="{45EC9886-38F4-AC48-882F-38C2A561485F}" dt="2024-04-05T12:37:28.288" v="6534" actId="2696"/>
        <pc:sldMkLst>
          <pc:docMk/>
          <pc:sldMk cId="3843839123" sldId="2076138226"/>
        </pc:sldMkLst>
      </pc:sldChg>
      <pc:sldChg chg="del">
        <pc:chgData name="Merill Fernando (HE/HIM)" userId="365c7a02-0bbe-42d0-99af-678246709bc4" providerId="ADAL" clId="{45EC9886-38F4-AC48-882F-38C2A561485F}" dt="2024-04-05T12:37:28.288" v="6534" actId="2696"/>
        <pc:sldMkLst>
          <pc:docMk/>
          <pc:sldMk cId="3450065845" sldId="2076138227"/>
        </pc:sldMkLst>
      </pc:sldChg>
      <pc:sldChg chg="del">
        <pc:chgData name="Merill Fernando (HE/HIM)" userId="365c7a02-0bbe-42d0-99af-678246709bc4" providerId="ADAL" clId="{45EC9886-38F4-AC48-882F-38C2A561485F}" dt="2024-04-05T12:37:28.288" v="6534" actId="2696"/>
        <pc:sldMkLst>
          <pc:docMk/>
          <pc:sldMk cId="1692797587" sldId="2076138228"/>
        </pc:sldMkLst>
      </pc:sldChg>
      <pc:sldChg chg="del">
        <pc:chgData name="Merill Fernando (HE/HIM)" userId="365c7a02-0bbe-42d0-99af-678246709bc4" providerId="ADAL" clId="{45EC9886-38F4-AC48-882F-38C2A561485F}" dt="2024-04-05T12:37:28.288" v="6534" actId="2696"/>
        <pc:sldMkLst>
          <pc:docMk/>
          <pc:sldMk cId="907886229" sldId="2076138229"/>
        </pc:sldMkLst>
      </pc:sldChg>
      <pc:sldChg chg="del">
        <pc:chgData name="Merill Fernando (HE/HIM)" userId="365c7a02-0bbe-42d0-99af-678246709bc4" providerId="ADAL" clId="{45EC9886-38F4-AC48-882F-38C2A561485F}" dt="2024-04-05T12:37:28.288" v="6534" actId="2696"/>
        <pc:sldMkLst>
          <pc:docMk/>
          <pc:sldMk cId="3295636594" sldId="2076138230"/>
        </pc:sldMkLst>
      </pc:sldChg>
      <pc:sldChg chg="del">
        <pc:chgData name="Merill Fernando (HE/HIM)" userId="365c7a02-0bbe-42d0-99af-678246709bc4" providerId="ADAL" clId="{45EC9886-38F4-AC48-882F-38C2A561485F}" dt="2024-04-05T12:37:28.288" v="6534" actId="2696"/>
        <pc:sldMkLst>
          <pc:docMk/>
          <pc:sldMk cId="4123554074" sldId="2076138231"/>
        </pc:sldMkLst>
      </pc:sldChg>
      <pc:sldChg chg="del">
        <pc:chgData name="Merill Fernando (HE/HIM)" userId="365c7a02-0bbe-42d0-99af-678246709bc4" providerId="ADAL" clId="{45EC9886-38F4-AC48-882F-38C2A561485F}" dt="2024-04-04T10:37:11.249" v="24" actId="2696"/>
        <pc:sldMkLst>
          <pc:docMk/>
          <pc:sldMk cId="471867069" sldId="2076138237"/>
        </pc:sldMkLst>
      </pc:sldChg>
      <pc:sldChg chg="del">
        <pc:chgData name="Merill Fernando (HE/HIM)" userId="365c7a02-0bbe-42d0-99af-678246709bc4" providerId="ADAL" clId="{45EC9886-38F4-AC48-882F-38C2A561485F}" dt="2024-04-05T12:37:28.288" v="6534" actId="2696"/>
        <pc:sldMkLst>
          <pc:docMk/>
          <pc:sldMk cId="2365472309" sldId="2076138238"/>
        </pc:sldMkLst>
      </pc:sldChg>
      <pc:sldChg chg="del">
        <pc:chgData name="Merill Fernando (HE/HIM)" userId="365c7a02-0bbe-42d0-99af-678246709bc4" providerId="ADAL" clId="{45EC9886-38F4-AC48-882F-38C2A561485F}" dt="2024-04-05T12:37:28.288" v="6534" actId="2696"/>
        <pc:sldMkLst>
          <pc:docMk/>
          <pc:sldMk cId="3448992982" sldId="2076138239"/>
        </pc:sldMkLst>
      </pc:sldChg>
      <pc:sldChg chg="del">
        <pc:chgData name="Merill Fernando (HE/HIM)" userId="365c7a02-0bbe-42d0-99af-678246709bc4" providerId="ADAL" clId="{45EC9886-38F4-AC48-882F-38C2A561485F}" dt="2024-04-05T12:37:28.288" v="6534" actId="2696"/>
        <pc:sldMkLst>
          <pc:docMk/>
          <pc:sldMk cId="4094444720" sldId="2076138240"/>
        </pc:sldMkLst>
      </pc:sldChg>
      <pc:sldChg chg="del">
        <pc:chgData name="Merill Fernando (HE/HIM)" userId="365c7a02-0bbe-42d0-99af-678246709bc4" providerId="ADAL" clId="{45EC9886-38F4-AC48-882F-38C2A561485F}" dt="2024-04-05T12:37:28.288" v="6534" actId="2696"/>
        <pc:sldMkLst>
          <pc:docMk/>
          <pc:sldMk cId="3342236257" sldId="2076138241"/>
        </pc:sldMkLst>
      </pc:sldChg>
      <pc:sldChg chg="del">
        <pc:chgData name="Merill Fernando (HE/HIM)" userId="365c7a02-0bbe-42d0-99af-678246709bc4" providerId="ADAL" clId="{45EC9886-38F4-AC48-882F-38C2A561485F}" dt="2024-04-05T12:37:28.288" v="6534" actId="2696"/>
        <pc:sldMkLst>
          <pc:docMk/>
          <pc:sldMk cId="2652907275" sldId="2076138242"/>
        </pc:sldMkLst>
      </pc:sldChg>
      <pc:sldChg chg="del">
        <pc:chgData name="Merill Fernando (HE/HIM)" userId="365c7a02-0bbe-42d0-99af-678246709bc4" providerId="ADAL" clId="{45EC9886-38F4-AC48-882F-38C2A561485F}" dt="2024-04-04T10:36:49.367" v="1" actId="2696"/>
        <pc:sldMkLst>
          <pc:docMk/>
          <pc:sldMk cId="1820072291" sldId="2076138243"/>
        </pc:sldMkLst>
      </pc:sldChg>
      <pc:sldChg chg="del">
        <pc:chgData name="Merill Fernando (HE/HIM)" userId="365c7a02-0bbe-42d0-99af-678246709bc4" providerId="ADAL" clId="{45EC9886-38F4-AC48-882F-38C2A561485F}" dt="2024-04-04T10:36:50.291" v="2" actId="2696"/>
        <pc:sldMkLst>
          <pc:docMk/>
          <pc:sldMk cId="1192025874" sldId="2076138244"/>
        </pc:sldMkLst>
      </pc:sldChg>
      <pc:sldChg chg="modSp mod">
        <pc:chgData name="Merill Fernando (HE/HIM)" userId="365c7a02-0bbe-42d0-99af-678246709bc4" providerId="ADAL" clId="{45EC9886-38F4-AC48-882F-38C2A561485F}" dt="2024-04-05T12:31:44.820" v="6495" actId="20577"/>
        <pc:sldMkLst>
          <pc:docMk/>
          <pc:sldMk cId="126871864" sldId="2076138245"/>
        </pc:sldMkLst>
        <pc:spChg chg="mod">
          <ac:chgData name="Merill Fernando (HE/HIM)" userId="365c7a02-0bbe-42d0-99af-678246709bc4" providerId="ADAL" clId="{45EC9886-38F4-AC48-882F-38C2A561485F}" dt="2024-04-05T12:31:44.820" v="6495" actId="20577"/>
          <ac:spMkLst>
            <pc:docMk/>
            <pc:sldMk cId="126871864" sldId="2076138245"/>
            <ac:spMk id="2" creationId="{8BEECAEF-6AC7-49E8-853D-2E87CB680087}"/>
          </ac:spMkLst>
        </pc:spChg>
        <pc:spChg chg="mod">
          <ac:chgData name="Merill Fernando (HE/HIM)" userId="365c7a02-0bbe-42d0-99af-678246709bc4" providerId="ADAL" clId="{45EC9886-38F4-AC48-882F-38C2A561485F}" dt="2024-04-04T10:37:04.674" v="22" actId="20577"/>
          <ac:spMkLst>
            <pc:docMk/>
            <pc:sldMk cId="126871864" sldId="2076138245"/>
            <ac:spMk id="3" creationId="{C39B1840-F115-42BD-8D48-D56D628385C0}"/>
          </ac:spMkLst>
        </pc:spChg>
      </pc:sldChg>
      <pc:sldChg chg="del">
        <pc:chgData name="Merill Fernando (HE/HIM)" userId="365c7a02-0bbe-42d0-99af-678246709bc4" providerId="ADAL" clId="{45EC9886-38F4-AC48-882F-38C2A561485F}" dt="2024-04-04T10:37:10.088" v="23" actId="2696"/>
        <pc:sldMkLst>
          <pc:docMk/>
          <pc:sldMk cId="260099522" sldId="2076138246"/>
        </pc:sldMkLst>
      </pc:sldChg>
      <pc:sldChg chg="del">
        <pc:chgData name="Merill Fernando (HE/HIM)" userId="365c7a02-0bbe-42d0-99af-678246709bc4" providerId="ADAL" clId="{45EC9886-38F4-AC48-882F-38C2A561485F}" dt="2024-04-04T10:37:12.567" v="25" actId="2696"/>
        <pc:sldMkLst>
          <pc:docMk/>
          <pc:sldMk cId="2409323159" sldId="2076138247"/>
        </pc:sldMkLst>
      </pc:sldChg>
      <pc:sldChg chg="del">
        <pc:chgData name="Merill Fernando (HE/HIM)" userId="365c7a02-0bbe-42d0-99af-678246709bc4" providerId="ADAL" clId="{45EC9886-38F4-AC48-882F-38C2A561485F}" dt="2024-04-04T10:37:29.062" v="26" actId="2696"/>
        <pc:sldMkLst>
          <pc:docMk/>
          <pc:sldMk cId="4022503537" sldId="2076138248"/>
        </pc:sldMkLst>
      </pc:sldChg>
      <pc:sldChg chg="del">
        <pc:chgData name="Merill Fernando (HE/HIM)" userId="365c7a02-0bbe-42d0-99af-678246709bc4" providerId="ADAL" clId="{45EC9886-38F4-AC48-882F-38C2A561485F}" dt="2024-04-04T10:37:29.062" v="26" actId="2696"/>
        <pc:sldMkLst>
          <pc:docMk/>
          <pc:sldMk cId="2195294021" sldId="2076138249"/>
        </pc:sldMkLst>
      </pc:sldChg>
      <pc:sldChg chg="del">
        <pc:chgData name="Merill Fernando (HE/HIM)" userId="365c7a02-0bbe-42d0-99af-678246709bc4" providerId="ADAL" clId="{45EC9886-38F4-AC48-882F-38C2A561485F}" dt="2024-04-05T12:37:28.288" v="6534" actId="2696"/>
        <pc:sldMkLst>
          <pc:docMk/>
          <pc:sldMk cId="938935186" sldId="2076138250"/>
        </pc:sldMkLst>
      </pc:sldChg>
      <pc:sldChg chg="del">
        <pc:chgData name="Merill Fernando (HE/HIM)" userId="365c7a02-0bbe-42d0-99af-678246709bc4" providerId="ADAL" clId="{45EC9886-38F4-AC48-882F-38C2A561485F}" dt="2024-04-05T12:37:28.288" v="6534" actId="2696"/>
        <pc:sldMkLst>
          <pc:docMk/>
          <pc:sldMk cId="1226663826" sldId="2076138251"/>
        </pc:sldMkLst>
      </pc:sldChg>
      <pc:sldChg chg="del">
        <pc:chgData name="Merill Fernando (HE/HIM)" userId="365c7a02-0bbe-42d0-99af-678246709bc4" providerId="ADAL" clId="{45EC9886-38F4-AC48-882F-38C2A561485F}" dt="2024-04-05T12:37:28.288" v="6534" actId="2696"/>
        <pc:sldMkLst>
          <pc:docMk/>
          <pc:sldMk cId="161834151" sldId="2076138252"/>
        </pc:sldMkLst>
      </pc:sldChg>
      <pc:sldChg chg="del">
        <pc:chgData name="Merill Fernando (HE/HIM)" userId="365c7a02-0bbe-42d0-99af-678246709bc4" providerId="ADAL" clId="{45EC9886-38F4-AC48-882F-38C2A561485F}" dt="2024-04-05T12:37:28.288" v="6534" actId="2696"/>
        <pc:sldMkLst>
          <pc:docMk/>
          <pc:sldMk cId="422261137" sldId="2076138253"/>
        </pc:sldMkLst>
      </pc:sldChg>
      <pc:sldChg chg="addSp delSp modSp new del mod">
        <pc:chgData name="Merill Fernando (HE/HIM)" userId="365c7a02-0bbe-42d0-99af-678246709bc4" providerId="ADAL" clId="{45EC9886-38F4-AC48-882F-38C2A561485F}" dt="2024-04-04T10:38:09.881" v="30" actId="2696"/>
        <pc:sldMkLst>
          <pc:docMk/>
          <pc:sldMk cId="1373015619" sldId="2076138254"/>
        </pc:sldMkLst>
        <pc:spChg chg="del">
          <ac:chgData name="Merill Fernando (HE/HIM)" userId="365c7a02-0bbe-42d0-99af-678246709bc4" providerId="ADAL" clId="{45EC9886-38F4-AC48-882F-38C2A561485F}" dt="2024-04-04T10:38:00.723" v="28" actId="478"/>
          <ac:spMkLst>
            <pc:docMk/>
            <pc:sldMk cId="1373015619" sldId="2076138254"/>
            <ac:spMk id="2" creationId="{A87C9E3D-3F65-14CE-566D-F237F39FCD06}"/>
          </ac:spMkLst>
        </pc:spChg>
        <pc:spChg chg="del">
          <ac:chgData name="Merill Fernando (HE/HIM)" userId="365c7a02-0bbe-42d0-99af-678246709bc4" providerId="ADAL" clId="{45EC9886-38F4-AC48-882F-38C2A561485F}" dt="2024-04-04T10:38:00.723" v="28" actId="478"/>
          <ac:spMkLst>
            <pc:docMk/>
            <pc:sldMk cId="1373015619" sldId="2076138254"/>
            <ac:spMk id="3" creationId="{5D00D720-8918-64F1-888E-A12F86F85A7D}"/>
          </ac:spMkLst>
        </pc:spChg>
        <pc:picChg chg="add mod">
          <ac:chgData name="Merill Fernando (HE/HIM)" userId="365c7a02-0bbe-42d0-99af-678246709bc4" providerId="ADAL" clId="{45EC9886-38F4-AC48-882F-38C2A561485F}" dt="2024-04-04T10:38:05.177" v="29"/>
          <ac:picMkLst>
            <pc:docMk/>
            <pc:sldMk cId="1373015619" sldId="2076138254"/>
            <ac:picMk id="4" creationId="{C78CA14E-9F33-9E64-B4F2-63E6132A6C17}"/>
          </ac:picMkLst>
        </pc:picChg>
      </pc:sldChg>
      <pc:sldChg chg="addSp delSp modSp new mod">
        <pc:chgData name="Merill Fernando (HE/HIM)" userId="365c7a02-0bbe-42d0-99af-678246709bc4" providerId="ADAL" clId="{45EC9886-38F4-AC48-882F-38C2A561485F}" dt="2024-04-04T10:39:50.334" v="49" actId="1076"/>
        <pc:sldMkLst>
          <pc:docMk/>
          <pc:sldMk cId="3947098282" sldId="2076138254"/>
        </pc:sldMkLst>
        <pc:spChg chg="del">
          <ac:chgData name="Merill Fernando (HE/HIM)" userId="365c7a02-0bbe-42d0-99af-678246709bc4" providerId="ADAL" clId="{45EC9886-38F4-AC48-882F-38C2A561485F}" dt="2024-04-04T10:38:51.219" v="37" actId="478"/>
          <ac:spMkLst>
            <pc:docMk/>
            <pc:sldMk cId="3947098282" sldId="2076138254"/>
            <ac:spMk id="2" creationId="{4DB22494-51E6-2522-B09A-383ECDBE5121}"/>
          </ac:spMkLst>
        </pc:spChg>
        <pc:spChg chg="del">
          <ac:chgData name="Merill Fernando (HE/HIM)" userId="365c7a02-0bbe-42d0-99af-678246709bc4" providerId="ADAL" clId="{45EC9886-38F4-AC48-882F-38C2A561485F}" dt="2024-04-04T10:38:51.219" v="37" actId="478"/>
          <ac:spMkLst>
            <pc:docMk/>
            <pc:sldMk cId="3947098282" sldId="2076138254"/>
            <ac:spMk id="3" creationId="{42D7532F-4C11-B954-136C-D9B6FB6D932C}"/>
          </ac:spMkLst>
        </pc:spChg>
        <pc:spChg chg="add mod">
          <ac:chgData name="Merill Fernando (HE/HIM)" userId="365c7a02-0bbe-42d0-99af-678246709bc4" providerId="ADAL" clId="{45EC9886-38F4-AC48-882F-38C2A561485F}" dt="2024-04-04T10:39:26.352" v="43" actId="207"/>
          <ac:spMkLst>
            <pc:docMk/>
            <pc:sldMk cId="3947098282" sldId="2076138254"/>
            <ac:spMk id="5" creationId="{89140383-83A4-639C-79B2-400709424CB3}"/>
          </ac:spMkLst>
        </pc:spChg>
        <pc:picChg chg="add mod">
          <ac:chgData name="Merill Fernando (HE/HIM)" userId="365c7a02-0bbe-42d0-99af-678246709bc4" providerId="ADAL" clId="{45EC9886-38F4-AC48-882F-38C2A561485F}" dt="2024-04-04T10:39:50.334" v="49" actId="1076"/>
          <ac:picMkLst>
            <pc:docMk/>
            <pc:sldMk cId="3947098282" sldId="2076138254"/>
            <ac:picMk id="4" creationId="{E6A76321-3585-5BF2-CE2D-8EFD12DE772D}"/>
          </ac:picMkLst>
        </pc:picChg>
      </pc:sldChg>
      <pc:sldChg chg="addSp delSp modSp new mod modClrScheme modAnim chgLayout">
        <pc:chgData name="Merill Fernando (HE/HIM)" userId="365c7a02-0bbe-42d0-99af-678246709bc4" providerId="ADAL" clId="{45EC9886-38F4-AC48-882F-38C2A561485F}" dt="2024-04-04T10:43:28.815" v="69" actId="1076"/>
        <pc:sldMkLst>
          <pc:docMk/>
          <pc:sldMk cId="1089039219" sldId="2076138255"/>
        </pc:sldMkLst>
        <pc:spChg chg="del mod ord">
          <ac:chgData name="Merill Fernando (HE/HIM)" userId="365c7a02-0bbe-42d0-99af-678246709bc4" providerId="ADAL" clId="{45EC9886-38F4-AC48-882F-38C2A561485F}" dt="2024-04-04T10:43:06.221" v="66" actId="700"/>
          <ac:spMkLst>
            <pc:docMk/>
            <pc:sldMk cId="1089039219" sldId="2076138255"/>
            <ac:spMk id="2" creationId="{19D2C5EE-A0B5-5593-EE3D-C8D24A79F0F5}"/>
          </ac:spMkLst>
        </pc:spChg>
        <pc:spChg chg="del">
          <ac:chgData name="Merill Fernando (HE/HIM)" userId="365c7a02-0bbe-42d0-99af-678246709bc4" providerId="ADAL" clId="{45EC9886-38F4-AC48-882F-38C2A561485F}" dt="2024-04-04T10:43:06.221" v="66" actId="700"/>
          <ac:spMkLst>
            <pc:docMk/>
            <pc:sldMk cId="1089039219" sldId="2076138255"/>
            <ac:spMk id="3" creationId="{17FFD958-6E98-8A90-572F-537FC3208804}"/>
          </ac:spMkLst>
        </pc:spChg>
        <pc:spChg chg="add del mod ord">
          <ac:chgData name="Merill Fernando (HE/HIM)" userId="365c7a02-0bbe-42d0-99af-678246709bc4" providerId="ADAL" clId="{45EC9886-38F4-AC48-882F-38C2A561485F}" dt="2024-04-04T10:43:13.013" v="67" actId="478"/>
          <ac:spMkLst>
            <pc:docMk/>
            <pc:sldMk cId="1089039219" sldId="2076138255"/>
            <ac:spMk id="4" creationId="{EED5BCA1-1D2A-4B5B-D34C-447CE7476884}"/>
          </ac:spMkLst>
        </pc:spChg>
        <pc:picChg chg="add mod">
          <ac:chgData name="Merill Fernando (HE/HIM)" userId="365c7a02-0bbe-42d0-99af-678246709bc4" providerId="ADAL" clId="{45EC9886-38F4-AC48-882F-38C2A561485F}" dt="2024-04-04T10:43:28.815" v="69" actId="1076"/>
          <ac:picMkLst>
            <pc:docMk/>
            <pc:sldMk cId="1089039219" sldId="2076138255"/>
            <ac:picMk id="5" creationId="{C1049252-1F99-4E82-5D55-600650FE4AAE}"/>
          </ac:picMkLst>
        </pc:picChg>
      </pc:sldChg>
      <pc:sldChg chg="addSp modSp add mod">
        <pc:chgData name="Merill Fernando (HE/HIM)" userId="365c7a02-0bbe-42d0-99af-678246709bc4" providerId="ADAL" clId="{45EC9886-38F4-AC48-882F-38C2A561485F}" dt="2024-04-04T10:47:24.813" v="94" actId="1076"/>
        <pc:sldMkLst>
          <pc:docMk/>
          <pc:sldMk cId="4173551870" sldId="2076138256"/>
        </pc:sldMkLst>
        <pc:spChg chg="mod">
          <ac:chgData name="Merill Fernando (HE/HIM)" userId="365c7a02-0bbe-42d0-99af-678246709bc4" providerId="ADAL" clId="{45EC9886-38F4-AC48-882F-38C2A561485F}" dt="2024-04-04T10:46:37.938" v="81" actId="20577"/>
          <ac:spMkLst>
            <pc:docMk/>
            <pc:sldMk cId="4173551870" sldId="2076138256"/>
            <ac:spMk id="2" creationId="{D6D9FA59-94F3-2345-BA64-8C9E978C76CB}"/>
          </ac:spMkLst>
        </pc:spChg>
        <pc:picChg chg="add mod">
          <ac:chgData name="Merill Fernando (HE/HIM)" userId="365c7a02-0bbe-42d0-99af-678246709bc4" providerId="ADAL" clId="{45EC9886-38F4-AC48-882F-38C2A561485F}" dt="2024-04-04T10:47:20.943" v="93" actId="1076"/>
          <ac:picMkLst>
            <pc:docMk/>
            <pc:sldMk cId="4173551870" sldId="2076138256"/>
            <ac:picMk id="3" creationId="{A7A2CC8B-83E0-946F-6262-44C282A9882E}"/>
          </ac:picMkLst>
        </pc:picChg>
        <pc:picChg chg="add mod">
          <ac:chgData name="Merill Fernando (HE/HIM)" userId="365c7a02-0bbe-42d0-99af-678246709bc4" providerId="ADAL" clId="{45EC9886-38F4-AC48-882F-38C2A561485F}" dt="2024-04-04T10:47:24.813" v="94" actId="1076"/>
          <ac:picMkLst>
            <pc:docMk/>
            <pc:sldMk cId="4173551870" sldId="2076138256"/>
            <ac:picMk id="4" creationId="{5F70BA15-AE00-D9C1-4A25-C23530B2E37F}"/>
          </ac:picMkLst>
        </pc:picChg>
      </pc:sldChg>
      <pc:sldChg chg="addSp delSp modSp new mod modAnim">
        <pc:chgData name="Merill Fernando (HE/HIM)" userId="365c7a02-0bbe-42d0-99af-678246709bc4" providerId="ADAL" clId="{45EC9886-38F4-AC48-882F-38C2A561485F}" dt="2024-04-04T11:43:13.468" v="98"/>
        <pc:sldMkLst>
          <pc:docMk/>
          <pc:sldMk cId="2606135952" sldId="2076138257"/>
        </pc:sldMkLst>
        <pc:spChg chg="del">
          <ac:chgData name="Merill Fernando (HE/HIM)" userId="365c7a02-0bbe-42d0-99af-678246709bc4" providerId="ADAL" clId="{45EC9886-38F4-AC48-882F-38C2A561485F}" dt="2024-04-04T11:43:08.279" v="97" actId="478"/>
          <ac:spMkLst>
            <pc:docMk/>
            <pc:sldMk cId="2606135952" sldId="2076138257"/>
            <ac:spMk id="2" creationId="{EE58EE53-341F-4CE1-63C9-E51B45A95795}"/>
          </ac:spMkLst>
        </pc:spChg>
        <pc:picChg chg="add mod">
          <ac:chgData name="Merill Fernando (HE/HIM)" userId="365c7a02-0bbe-42d0-99af-678246709bc4" providerId="ADAL" clId="{45EC9886-38F4-AC48-882F-38C2A561485F}" dt="2024-04-04T11:43:13.468" v="98"/>
          <ac:picMkLst>
            <pc:docMk/>
            <pc:sldMk cId="2606135952" sldId="2076138257"/>
            <ac:picMk id="3" creationId="{6A97505D-519B-C0EC-9977-C8678564D9B7}"/>
          </ac:picMkLst>
        </pc:picChg>
      </pc:sldChg>
      <pc:sldChg chg="addSp delSp add del mod">
        <pc:chgData name="Merill Fernando (HE/HIM)" userId="365c7a02-0bbe-42d0-99af-678246709bc4" providerId="ADAL" clId="{45EC9886-38F4-AC48-882F-38C2A561485F}" dt="2024-04-04T11:44:12.167" v="105" actId="2696"/>
        <pc:sldMkLst>
          <pc:docMk/>
          <pc:sldMk cId="1525320623" sldId="2076138258"/>
        </pc:sldMkLst>
        <pc:picChg chg="del">
          <ac:chgData name="Merill Fernando (HE/HIM)" userId="365c7a02-0bbe-42d0-99af-678246709bc4" providerId="ADAL" clId="{45EC9886-38F4-AC48-882F-38C2A561485F}" dt="2024-04-04T11:43:31.704" v="100" actId="478"/>
          <ac:picMkLst>
            <pc:docMk/>
            <pc:sldMk cId="1525320623" sldId="2076138258"/>
            <ac:picMk id="3" creationId="{A7A2CC8B-83E0-946F-6262-44C282A9882E}"/>
          </ac:picMkLst>
        </pc:picChg>
        <pc:picChg chg="add del">
          <ac:chgData name="Merill Fernando (HE/HIM)" userId="365c7a02-0bbe-42d0-99af-678246709bc4" providerId="ADAL" clId="{45EC9886-38F4-AC48-882F-38C2A561485F}" dt="2024-04-04T11:43:38.677" v="103" actId="478"/>
          <ac:picMkLst>
            <pc:docMk/>
            <pc:sldMk cId="1525320623" sldId="2076138258"/>
            <ac:picMk id="4" creationId="{5F70BA15-AE00-D9C1-4A25-C23530B2E37F}"/>
          </ac:picMkLst>
        </pc:picChg>
      </pc:sldChg>
      <pc:sldChg chg="modSp add mod">
        <pc:chgData name="Merill Fernando (HE/HIM)" userId="365c7a02-0bbe-42d0-99af-678246709bc4" providerId="ADAL" clId="{45EC9886-38F4-AC48-882F-38C2A561485F}" dt="2024-04-04T11:46:31.472" v="225" actId="207"/>
        <pc:sldMkLst>
          <pc:docMk/>
          <pc:sldMk cId="652118565" sldId="2076138259"/>
        </pc:sldMkLst>
        <pc:spChg chg="mod">
          <ac:chgData name="Merill Fernando (HE/HIM)" userId="365c7a02-0bbe-42d0-99af-678246709bc4" providerId="ADAL" clId="{45EC9886-38F4-AC48-882F-38C2A561485F}" dt="2024-04-04T11:46:31.472" v="225" actId="207"/>
          <ac:spMkLst>
            <pc:docMk/>
            <pc:sldMk cId="652118565" sldId="2076138259"/>
            <ac:spMk id="2" creationId="{00000000-0000-0000-0000-000000000000}"/>
          </ac:spMkLst>
        </pc:spChg>
      </pc:sldChg>
      <pc:sldChg chg="modSp add mod">
        <pc:chgData name="Merill Fernando (HE/HIM)" userId="365c7a02-0bbe-42d0-99af-678246709bc4" providerId="ADAL" clId="{45EC9886-38F4-AC48-882F-38C2A561485F}" dt="2024-04-04T11:46:43.414" v="226" actId="207"/>
        <pc:sldMkLst>
          <pc:docMk/>
          <pc:sldMk cId="3059418818" sldId="2076138260"/>
        </pc:sldMkLst>
        <pc:spChg chg="mod">
          <ac:chgData name="Merill Fernando (HE/HIM)" userId="365c7a02-0bbe-42d0-99af-678246709bc4" providerId="ADAL" clId="{45EC9886-38F4-AC48-882F-38C2A561485F}" dt="2024-04-04T11:46:43.414" v="226" actId="207"/>
          <ac:spMkLst>
            <pc:docMk/>
            <pc:sldMk cId="3059418818" sldId="2076138260"/>
            <ac:spMk id="2" creationId="{00000000-0000-0000-0000-000000000000}"/>
          </ac:spMkLst>
        </pc:spChg>
      </pc:sldChg>
      <pc:sldChg chg="modSp add mod ord">
        <pc:chgData name="Merill Fernando (HE/HIM)" userId="365c7a02-0bbe-42d0-99af-678246709bc4" providerId="ADAL" clId="{45EC9886-38F4-AC48-882F-38C2A561485F}" dt="2024-04-05T03:14:56.270" v="3970" actId="20577"/>
        <pc:sldMkLst>
          <pc:docMk/>
          <pc:sldMk cId="1038704763" sldId="2076138261"/>
        </pc:sldMkLst>
        <pc:spChg chg="mod">
          <ac:chgData name="Merill Fernando (HE/HIM)" userId="365c7a02-0bbe-42d0-99af-678246709bc4" providerId="ADAL" clId="{45EC9886-38F4-AC48-882F-38C2A561485F}" dt="2024-04-05T03:14:56.270" v="3970" actId="20577"/>
          <ac:spMkLst>
            <pc:docMk/>
            <pc:sldMk cId="1038704763" sldId="2076138261"/>
            <ac:spMk id="2" creationId="{00000000-0000-0000-0000-000000000000}"/>
          </ac:spMkLst>
        </pc:spChg>
      </pc:sldChg>
      <pc:sldChg chg="new del">
        <pc:chgData name="Merill Fernando (HE/HIM)" userId="365c7a02-0bbe-42d0-99af-678246709bc4" providerId="ADAL" clId="{45EC9886-38F4-AC48-882F-38C2A561485F}" dt="2024-04-04T12:00:56.001" v="289" actId="2696"/>
        <pc:sldMkLst>
          <pc:docMk/>
          <pc:sldMk cId="2914962690" sldId="2076138262"/>
        </pc:sldMkLst>
      </pc:sldChg>
      <pc:sldChg chg="addSp delSp modSp add mod delAnim modAnim modNotesTx">
        <pc:chgData name="Merill Fernando (HE/HIM)" userId="365c7a02-0bbe-42d0-99af-678246709bc4" providerId="ADAL" clId="{45EC9886-38F4-AC48-882F-38C2A561485F}" dt="2024-04-05T13:12:01.228" v="7134" actId="20577"/>
        <pc:sldMkLst>
          <pc:docMk/>
          <pc:sldMk cId="3465829258" sldId="2076138262"/>
        </pc:sldMkLst>
        <pc:picChg chg="add mod">
          <ac:chgData name="Merill Fernando (HE/HIM)" userId="365c7a02-0bbe-42d0-99af-678246709bc4" providerId="ADAL" clId="{45EC9886-38F4-AC48-882F-38C2A561485F}" dt="2024-04-04T12:01:09.650" v="293" actId="1076"/>
          <ac:picMkLst>
            <pc:docMk/>
            <pc:sldMk cId="3465829258" sldId="2076138262"/>
            <ac:picMk id="2" creationId="{760A4186-1CFE-DE45-9785-2404DC2B8366}"/>
          </ac:picMkLst>
        </pc:picChg>
        <pc:picChg chg="del">
          <ac:chgData name="Merill Fernando (HE/HIM)" userId="365c7a02-0bbe-42d0-99af-678246709bc4" providerId="ADAL" clId="{45EC9886-38F4-AC48-882F-38C2A561485F}" dt="2024-04-04T12:01:00.383" v="291" actId="478"/>
          <ac:picMkLst>
            <pc:docMk/>
            <pc:sldMk cId="3465829258" sldId="2076138262"/>
            <ac:picMk id="3" creationId="{6A97505D-519B-C0EC-9977-C8678564D9B7}"/>
          </ac:picMkLst>
        </pc:picChg>
      </pc:sldChg>
      <pc:sldChg chg="new del">
        <pc:chgData name="Merill Fernando (HE/HIM)" userId="365c7a02-0bbe-42d0-99af-678246709bc4" providerId="ADAL" clId="{45EC9886-38F4-AC48-882F-38C2A561485F}" dt="2024-04-04T12:00:50.600" v="287" actId="2696"/>
        <pc:sldMkLst>
          <pc:docMk/>
          <pc:sldMk cId="3965694989" sldId="2076138262"/>
        </pc:sldMkLst>
      </pc:sldChg>
      <pc:sldChg chg="addSp delSp modSp new mod modAnim modNotesTx">
        <pc:chgData name="Merill Fernando (HE/HIM)" userId="365c7a02-0bbe-42d0-99af-678246709bc4" providerId="ADAL" clId="{45EC9886-38F4-AC48-882F-38C2A561485F}" dt="2024-04-05T13:12:10.144" v="7171" actId="20577"/>
        <pc:sldMkLst>
          <pc:docMk/>
          <pc:sldMk cId="2145054522" sldId="2076138263"/>
        </pc:sldMkLst>
        <pc:spChg chg="del">
          <ac:chgData name="Merill Fernando (HE/HIM)" userId="365c7a02-0bbe-42d0-99af-678246709bc4" providerId="ADAL" clId="{45EC9886-38F4-AC48-882F-38C2A561485F}" dt="2024-04-04T12:19:50.766" v="295" actId="478"/>
          <ac:spMkLst>
            <pc:docMk/>
            <pc:sldMk cId="2145054522" sldId="2076138263"/>
            <ac:spMk id="2" creationId="{185F6BAB-1CE3-58D2-763A-4FA6B73DD9AB}"/>
          </ac:spMkLst>
        </pc:spChg>
        <pc:picChg chg="add mod">
          <ac:chgData name="Merill Fernando (HE/HIM)" userId="365c7a02-0bbe-42d0-99af-678246709bc4" providerId="ADAL" clId="{45EC9886-38F4-AC48-882F-38C2A561485F}" dt="2024-04-04T12:19:55.901" v="296"/>
          <ac:picMkLst>
            <pc:docMk/>
            <pc:sldMk cId="2145054522" sldId="2076138263"/>
            <ac:picMk id="3" creationId="{7018E0BE-3D68-8A90-DD04-6F101180F4BF}"/>
          </ac:picMkLst>
        </pc:picChg>
      </pc:sldChg>
      <pc:sldChg chg="delSp modSp add mod">
        <pc:chgData name="Merill Fernando (HE/HIM)" userId="365c7a02-0bbe-42d0-99af-678246709bc4" providerId="ADAL" clId="{45EC9886-38F4-AC48-882F-38C2A561485F}" dt="2024-04-06T06:56:27.514" v="8625" actId="20577"/>
        <pc:sldMkLst>
          <pc:docMk/>
          <pc:sldMk cId="4127685359" sldId="2076138264"/>
        </pc:sldMkLst>
        <pc:spChg chg="mod">
          <ac:chgData name="Merill Fernando (HE/HIM)" userId="365c7a02-0bbe-42d0-99af-678246709bc4" providerId="ADAL" clId="{45EC9886-38F4-AC48-882F-38C2A561485F}" dt="2024-04-06T06:56:27.514" v="8625" actId="20577"/>
          <ac:spMkLst>
            <pc:docMk/>
            <pc:sldMk cId="4127685359" sldId="2076138264"/>
            <ac:spMk id="2" creationId="{D6D9FA59-94F3-2345-BA64-8C9E978C76CB}"/>
          </ac:spMkLst>
        </pc:spChg>
        <pc:picChg chg="del">
          <ac:chgData name="Merill Fernando (HE/HIM)" userId="365c7a02-0bbe-42d0-99af-678246709bc4" providerId="ADAL" clId="{45EC9886-38F4-AC48-882F-38C2A561485F}" dt="2024-04-04T12:34:19.022" v="305" actId="478"/>
          <ac:picMkLst>
            <pc:docMk/>
            <pc:sldMk cId="4127685359" sldId="2076138264"/>
            <ac:picMk id="3" creationId="{A7A2CC8B-83E0-946F-6262-44C282A9882E}"/>
          </ac:picMkLst>
        </pc:picChg>
        <pc:picChg chg="del">
          <ac:chgData name="Merill Fernando (HE/HIM)" userId="365c7a02-0bbe-42d0-99af-678246709bc4" providerId="ADAL" clId="{45EC9886-38F4-AC48-882F-38C2A561485F}" dt="2024-04-04T12:34:19.601" v="306" actId="478"/>
          <ac:picMkLst>
            <pc:docMk/>
            <pc:sldMk cId="4127685359" sldId="2076138264"/>
            <ac:picMk id="4" creationId="{5F70BA15-AE00-D9C1-4A25-C23530B2E37F}"/>
          </ac:picMkLst>
        </pc:picChg>
      </pc:sldChg>
      <pc:sldChg chg="modSp add mod">
        <pc:chgData name="Merill Fernando (HE/HIM)" userId="365c7a02-0bbe-42d0-99af-678246709bc4" providerId="ADAL" clId="{45EC9886-38F4-AC48-882F-38C2A561485F}" dt="2024-04-06T06:56:43.164" v="8629" actId="20577"/>
        <pc:sldMkLst>
          <pc:docMk/>
          <pc:sldMk cId="1672233516" sldId="2076138265"/>
        </pc:sldMkLst>
        <pc:spChg chg="mod">
          <ac:chgData name="Merill Fernando (HE/HIM)" userId="365c7a02-0bbe-42d0-99af-678246709bc4" providerId="ADAL" clId="{45EC9886-38F4-AC48-882F-38C2A561485F}" dt="2024-04-06T06:56:43.164" v="8629" actId="20577"/>
          <ac:spMkLst>
            <pc:docMk/>
            <pc:sldMk cId="1672233516" sldId="2076138265"/>
            <ac:spMk id="2" creationId="{00000000-0000-0000-0000-000000000000}"/>
          </ac:spMkLst>
        </pc:spChg>
      </pc:sldChg>
      <pc:sldChg chg="addSp delSp modSp add mod delAnim modAnim modNotesTx">
        <pc:chgData name="Merill Fernando (HE/HIM)" userId="365c7a02-0bbe-42d0-99af-678246709bc4" providerId="ADAL" clId="{45EC9886-38F4-AC48-882F-38C2A561485F}" dt="2024-04-04T12:36:50.608" v="384" actId="20577"/>
        <pc:sldMkLst>
          <pc:docMk/>
          <pc:sldMk cId="1156476627" sldId="2076138266"/>
        </pc:sldMkLst>
        <pc:picChg chg="add mod">
          <ac:chgData name="Merill Fernando (HE/HIM)" userId="365c7a02-0bbe-42d0-99af-678246709bc4" providerId="ADAL" clId="{45EC9886-38F4-AC48-882F-38C2A561485F}" dt="2024-04-04T12:36:33.095" v="356"/>
          <ac:picMkLst>
            <pc:docMk/>
            <pc:sldMk cId="1156476627" sldId="2076138266"/>
            <ac:picMk id="2" creationId="{F84AADD5-FD75-1182-3B6A-99514F00EC3C}"/>
          </ac:picMkLst>
        </pc:picChg>
        <pc:picChg chg="del">
          <ac:chgData name="Merill Fernando (HE/HIM)" userId="365c7a02-0bbe-42d0-99af-678246709bc4" providerId="ADAL" clId="{45EC9886-38F4-AC48-882F-38C2A561485F}" dt="2024-04-04T12:35:09.988" v="344" actId="478"/>
          <ac:picMkLst>
            <pc:docMk/>
            <pc:sldMk cId="1156476627" sldId="2076138266"/>
            <ac:picMk id="3" creationId="{7018E0BE-3D68-8A90-DD04-6F101180F4BF}"/>
          </ac:picMkLst>
        </pc:picChg>
      </pc:sldChg>
      <pc:sldChg chg="new del">
        <pc:chgData name="Merill Fernando (HE/HIM)" userId="365c7a02-0bbe-42d0-99af-678246709bc4" providerId="ADAL" clId="{45EC9886-38F4-AC48-882F-38C2A561485F}" dt="2024-04-04T12:35:05.260" v="342" actId="2696"/>
        <pc:sldMkLst>
          <pc:docMk/>
          <pc:sldMk cId="3591375192" sldId="2076138266"/>
        </pc:sldMkLst>
      </pc:sldChg>
      <pc:sldChg chg="new del">
        <pc:chgData name="Merill Fernando (HE/HIM)" userId="365c7a02-0bbe-42d0-99af-678246709bc4" providerId="ADAL" clId="{45EC9886-38F4-AC48-882F-38C2A561485F}" dt="2024-04-05T12:29:46.171" v="6369" actId="2696"/>
        <pc:sldMkLst>
          <pc:docMk/>
          <pc:sldMk cId="3170044788" sldId="2076138267"/>
        </pc:sldMkLst>
      </pc:sldChg>
      <pc:sldChg chg="addSp delSp modSp add mod">
        <pc:chgData name="Merill Fernando (HE/HIM)" userId="365c7a02-0bbe-42d0-99af-678246709bc4" providerId="ADAL" clId="{45EC9886-38F4-AC48-882F-38C2A561485F}" dt="2024-04-04T13:28:29.177" v="707" actId="688"/>
        <pc:sldMkLst>
          <pc:docMk/>
          <pc:sldMk cId="3264400598" sldId="2076138268"/>
        </pc:sldMkLst>
        <pc:spChg chg="mod">
          <ac:chgData name="Merill Fernando (HE/HIM)" userId="365c7a02-0bbe-42d0-99af-678246709bc4" providerId="ADAL" clId="{45EC9886-38F4-AC48-882F-38C2A561485F}" dt="2024-04-04T13:25:03.940" v="593" actId="404"/>
          <ac:spMkLst>
            <pc:docMk/>
            <pc:sldMk cId="3264400598" sldId="2076138268"/>
            <ac:spMk id="2" creationId="{1C1E22D0-BDB3-499B-A036-F87F14235333}"/>
          </ac:spMkLst>
        </pc:spChg>
        <pc:spChg chg="del">
          <ac:chgData name="Merill Fernando (HE/HIM)" userId="365c7a02-0bbe-42d0-99af-678246709bc4" providerId="ADAL" clId="{45EC9886-38F4-AC48-882F-38C2A561485F}" dt="2024-04-04T12:57:02.340" v="387" actId="478"/>
          <ac:spMkLst>
            <pc:docMk/>
            <pc:sldMk cId="3264400598" sldId="2076138268"/>
            <ac:spMk id="3" creationId="{ECE9B53A-E9F7-4B5F-ADC9-D3A40DBA147C}"/>
          </ac:spMkLst>
        </pc:spChg>
        <pc:spChg chg="del">
          <ac:chgData name="Merill Fernando (HE/HIM)" userId="365c7a02-0bbe-42d0-99af-678246709bc4" providerId="ADAL" clId="{45EC9886-38F4-AC48-882F-38C2A561485F}" dt="2024-04-04T12:57:02.340" v="387" actId="478"/>
          <ac:spMkLst>
            <pc:docMk/>
            <pc:sldMk cId="3264400598" sldId="2076138268"/>
            <ac:spMk id="4" creationId="{4D404439-D0AB-4B70-8ECC-79068645551D}"/>
          </ac:spMkLst>
        </pc:spChg>
        <pc:spChg chg="del">
          <ac:chgData name="Merill Fernando (HE/HIM)" userId="365c7a02-0bbe-42d0-99af-678246709bc4" providerId="ADAL" clId="{45EC9886-38F4-AC48-882F-38C2A561485F}" dt="2024-04-04T12:57:02.340" v="387" actId="478"/>
          <ac:spMkLst>
            <pc:docMk/>
            <pc:sldMk cId="3264400598" sldId="2076138268"/>
            <ac:spMk id="5" creationId="{7DC793CC-7FCF-4382-A307-47C74B305913}"/>
          </ac:spMkLst>
        </pc:spChg>
        <pc:spChg chg="del">
          <ac:chgData name="Merill Fernando (HE/HIM)" userId="365c7a02-0bbe-42d0-99af-678246709bc4" providerId="ADAL" clId="{45EC9886-38F4-AC48-882F-38C2A561485F}" dt="2024-04-04T12:57:02.340" v="387" actId="478"/>
          <ac:spMkLst>
            <pc:docMk/>
            <pc:sldMk cId="3264400598" sldId="2076138268"/>
            <ac:spMk id="6" creationId="{68F3FB41-4625-4054-A959-3D568D927191}"/>
          </ac:spMkLst>
        </pc:spChg>
        <pc:spChg chg="del">
          <ac:chgData name="Merill Fernando (HE/HIM)" userId="365c7a02-0bbe-42d0-99af-678246709bc4" providerId="ADAL" clId="{45EC9886-38F4-AC48-882F-38C2A561485F}" dt="2024-04-04T12:57:04.574" v="388" actId="478"/>
          <ac:spMkLst>
            <pc:docMk/>
            <pc:sldMk cId="3264400598" sldId="2076138268"/>
            <ac:spMk id="7" creationId="{CFB50228-653C-4C8A-A138-A37FD0059896}"/>
          </ac:spMkLst>
        </pc:spChg>
        <pc:spChg chg="del">
          <ac:chgData name="Merill Fernando (HE/HIM)" userId="365c7a02-0bbe-42d0-99af-678246709bc4" providerId="ADAL" clId="{45EC9886-38F4-AC48-882F-38C2A561485F}" dt="2024-04-04T12:57:02.340" v="387" actId="478"/>
          <ac:spMkLst>
            <pc:docMk/>
            <pc:sldMk cId="3264400598" sldId="2076138268"/>
            <ac:spMk id="8" creationId="{D5A235AE-5242-4BC8-B63A-CC41A4E33F55}"/>
          </ac:spMkLst>
        </pc:spChg>
        <pc:spChg chg="del">
          <ac:chgData name="Merill Fernando (HE/HIM)" userId="365c7a02-0bbe-42d0-99af-678246709bc4" providerId="ADAL" clId="{45EC9886-38F4-AC48-882F-38C2A561485F}" dt="2024-04-04T12:57:04.574" v="388" actId="478"/>
          <ac:spMkLst>
            <pc:docMk/>
            <pc:sldMk cId="3264400598" sldId="2076138268"/>
            <ac:spMk id="9" creationId="{A6AD47F4-7D34-414F-B864-98EDB024878C}"/>
          </ac:spMkLst>
        </pc:spChg>
        <pc:spChg chg="del">
          <ac:chgData name="Merill Fernando (HE/HIM)" userId="365c7a02-0bbe-42d0-99af-678246709bc4" providerId="ADAL" clId="{45EC9886-38F4-AC48-882F-38C2A561485F}" dt="2024-04-04T12:57:02.340" v="387" actId="478"/>
          <ac:spMkLst>
            <pc:docMk/>
            <pc:sldMk cId="3264400598" sldId="2076138268"/>
            <ac:spMk id="10" creationId="{B37E0708-A8BF-4717-981A-5051229F2A76}"/>
          </ac:spMkLst>
        </pc:spChg>
        <pc:spChg chg="del">
          <ac:chgData name="Merill Fernando (HE/HIM)" userId="365c7a02-0bbe-42d0-99af-678246709bc4" providerId="ADAL" clId="{45EC9886-38F4-AC48-882F-38C2A561485F}" dt="2024-04-04T12:57:04.574" v="388" actId="478"/>
          <ac:spMkLst>
            <pc:docMk/>
            <pc:sldMk cId="3264400598" sldId="2076138268"/>
            <ac:spMk id="11" creationId="{50B0E7B8-F588-43A5-B775-A51421006A8E}"/>
          </ac:spMkLst>
        </pc:spChg>
        <pc:spChg chg="mod">
          <ac:chgData name="Merill Fernando (HE/HIM)" userId="365c7a02-0bbe-42d0-99af-678246709bc4" providerId="ADAL" clId="{45EC9886-38F4-AC48-882F-38C2A561485F}" dt="2024-04-04T13:26:26.709" v="682" actId="14100"/>
          <ac:spMkLst>
            <pc:docMk/>
            <pc:sldMk cId="3264400598" sldId="2076138268"/>
            <ac:spMk id="12" creationId="{D2654F61-7685-4370-9514-D22595742806}"/>
          </ac:spMkLst>
        </pc:spChg>
        <pc:spChg chg="mod">
          <ac:chgData name="Merill Fernando (HE/HIM)" userId="365c7a02-0bbe-42d0-99af-678246709bc4" providerId="ADAL" clId="{45EC9886-38F4-AC48-882F-38C2A561485F}" dt="2024-04-04T13:27:52.573" v="687" actId="962"/>
          <ac:spMkLst>
            <pc:docMk/>
            <pc:sldMk cId="3264400598" sldId="2076138268"/>
            <ac:spMk id="13" creationId="{4425A7C8-395E-462B-9A0C-B5ECEAB5B823}"/>
          </ac:spMkLst>
        </pc:spChg>
        <pc:spChg chg="add del mod">
          <ac:chgData name="Merill Fernando (HE/HIM)" userId="365c7a02-0bbe-42d0-99af-678246709bc4" providerId="ADAL" clId="{45EC9886-38F4-AC48-882F-38C2A561485F}" dt="2024-04-04T12:58:29.256" v="435" actId="478"/>
          <ac:spMkLst>
            <pc:docMk/>
            <pc:sldMk cId="3264400598" sldId="2076138268"/>
            <ac:spMk id="14" creationId="{CCA6D0D3-86B4-8792-E727-077AED814E11}"/>
          </ac:spMkLst>
        </pc:spChg>
        <pc:spChg chg="add mod">
          <ac:chgData name="Merill Fernando (HE/HIM)" userId="365c7a02-0bbe-42d0-99af-678246709bc4" providerId="ADAL" clId="{45EC9886-38F4-AC48-882F-38C2A561485F}" dt="2024-04-04T13:28:29.177" v="707" actId="688"/>
          <ac:spMkLst>
            <pc:docMk/>
            <pc:sldMk cId="3264400598" sldId="2076138268"/>
            <ac:spMk id="19" creationId="{88528BAF-1185-63A1-7A18-1B459D8822D6}"/>
          </ac:spMkLst>
        </pc:spChg>
        <pc:picChg chg="add del mod">
          <ac:chgData name="Merill Fernando (HE/HIM)" userId="365c7a02-0bbe-42d0-99af-678246709bc4" providerId="ADAL" clId="{45EC9886-38F4-AC48-882F-38C2A561485F}" dt="2024-04-04T13:24:59.389" v="592" actId="478"/>
          <ac:picMkLst>
            <pc:docMk/>
            <pc:sldMk cId="3264400598" sldId="2076138268"/>
            <ac:picMk id="16" creationId="{384B26E9-0BB3-A68B-7E25-41BBE8A3697A}"/>
          </ac:picMkLst>
        </pc:picChg>
        <pc:picChg chg="add mod">
          <ac:chgData name="Merill Fernando (HE/HIM)" userId="365c7a02-0bbe-42d0-99af-678246709bc4" providerId="ADAL" clId="{45EC9886-38F4-AC48-882F-38C2A561485F}" dt="2024-04-04T13:27:52.572" v="686" actId="27614"/>
          <ac:picMkLst>
            <pc:docMk/>
            <pc:sldMk cId="3264400598" sldId="2076138268"/>
            <ac:picMk id="18" creationId="{6AC1B7FE-5B62-18D6-3214-B05AEB754FD6}"/>
          </ac:picMkLst>
        </pc:picChg>
      </pc:sldChg>
      <pc:sldChg chg="modSp add mod">
        <pc:chgData name="Merill Fernando (HE/HIM)" userId="365c7a02-0bbe-42d0-99af-678246709bc4" providerId="ADAL" clId="{45EC9886-38F4-AC48-882F-38C2A561485F}" dt="2024-04-06T06:57:10.907" v="8647" actId="20577"/>
        <pc:sldMkLst>
          <pc:docMk/>
          <pc:sldMk cId="2249131144" sldId="2076138269"/>
        </pc:sldMkLst>
        <pc:spChg chg="mod">
          <ac:chgData name="Merill Fernando (HE/HIM)" userId="365c7a02-0bbe-42d0-99af-678246709bc4" providerId="ADAL" clId="{45EC9886-38F4-AC48-882F-38C2A561485F}" dt="2024-04-06T06:57:10.907" v="8647" actId="20577"/>
          <ac:spMkLst>
            <pc:docMk/>
            <pc:sldMk cId="2249131144" sldId="2076138269"/>
            <ac:spMk id="2" creationId="{00000000-0000-0000-0000-000000000000}"/>
          </ac:spMkLst>
        </pc:spChg>
      </pc:sldChg>
      <pc:sldChg chg="modSp add del mod">
        <pc:chgData name="Merill Fernando (HE/HIM)" userId="365c7a02-0bbe-42d0-99af-678246709bc4" providerId="ADAL" clId="{45EC9886-38F4-AC48-882F-38C2A561485F}" dt="2024-04-05T12:29:50.282" v="6371" actId="2696"/>
        <pc:sldMkLst>
          <pc:docMk/>
          <pc:sldMk cId="537601236" sldId="2076138270"/>
        </pc:sldMkLst>
        <pc:spChg chg="mod">
          <ac:chgData name="Merill Fernando (HE/HIM)" userId="365c7a02-0bbe-42d0-99af-678246709bc4" providerId="ADAL" clId="{45EC9886-38F4-AC48-882F-38C2A561485F}" dt="2024-04-04T23:21:12.992" v="743" actId="20577"/>
          <ac:spMkLst>
            <pc:docMk/>
            <pc:sldMk cId="537601236" sldId="2076138270"/>
            <ac:spMk id="2" creationId="{00000000-0000-0000-0000-000000000000}"/>
          </ac:spMkLst>
        </pc:spChg>
      </pc:sldChg>
      <pc:sldChg chg="addSp delSp modSp add mod ord modAnim">
        <pc:chgData name="Merill Fernando (HE/HIM)" userId="365c7a02-0bbe-42d0-99af-678246709bc4" providerId="ADAL" clId="{45EC9886-38F4-AC48-882F-38C2A561485F}" dt="2024-04-06T05:56:00.648" v="8030" actId="20577"/>
        <pc:sldMkLst>
          <pc:docMk/>
          <pc:sldMk cId="1592059458" sldId="2076138271"/>
        </pc:sldMkLst>
        <pc:spChg chg="mod">
          <ac:chgData name="Merill Fernando (HE/HIM)" userId="365c7a02-0bbe-42d0-99af-678246709bc4" providerId="ADAL" clId="{45EC9886-38F4-AC48-882F-38C2A561485F}" dt="2024-04-06T05:12:27.557" v="7434" actId="114"/>
          <ac:spMkLst>
            <pc:docMk/>
            <pc:sldMk cId="1592059458" sldId="2076138271"/>
            <ac:spMk id="2" creationId="{1C1E22D0-BDB3-499B-A036-F87F14235333}"/>
          </ac:spMkLst>
        </pc:spChg>
        <pc:spChg chg="add mod">
          <ac:chgData name="Merill Fernando (HE/HIM)" userId="365c7a02-0bbe-42d0-99af-678246709bc4" providerId="ADAL" clId="{45EC9886-38F4-AC48-882F-38C2A561485F}" dt="2024-04-06T05:08:54.294" v="7433" actId="14100"/>
          <ac:spMkLst>
            <pc:docMk/>
            <pc:sldMk cId="1592059458" sldId="2076138271"/>
            <ac:spMk id="3" creationId="{162CDE00-5C95-47F0-63CA-EE44C6C716D6}"/>
          </ac:spMkLst>
        </pc:spChg>
        <pc:spChg chg="add del mod">
          <ac:chgData name="Merill Fernando (HE/HIM)" userId="365c7a02-0bbe-42d0-99af-678246709bc4" providerId="ADAL" clId="{45EC9886-38F4-AC48-882F-38C2A561485F}" dt="2024-04-05T03:26:46.998" v="4000" actId="478"/>
          <ac:spMkLst>
            <pc:docMk/>
            <pc:sldMk cId="1592059458" sldId="2076138271"/>
            <ac:spMk id="3" creationId="{1911E5F0-C40F-8E04-A137-240E66B97ABB}"/>
          </ac:spMkLst>
        </pc:spChg>
        <pc:spChg chg="add del mod">
          <ac:chgData name="Merill Fernando (HE/HIM)" userId="365c7a02-0bbe-42d0-99af-678246709bc4" providerId="ADAL" clId="{45EC9886-38F4-AC48-882F-38C2A561485F}" dt="2024-04-05T03:40:58.903" v="4268" actId="478"/>
          <ac:spMkLst>
            <pc:docMk/>
            <pc:sldMk cId="1592059458" sldId="2076138271"/>
            <ac:spMk id="4" creationId="{49ECED39-3A09-E8F7-0702-6E09D3FF47D7}"/>
          </ac:spMkLst>
        </pc:spChg>
        <pc:spChg chg="add del mod">
          <ac:chgData name="Merill Fernando (HE/HIM)" userId="365c7a02-0bbe-42d0-99af-678246709bc4" providerId="ADAL" clId="{45EC9886-38F4-AC48-882F-38C2A561485F}" dt="2024-04-05T03:40:58.903" v="4268" actId="478"/>
          <ac:spMkLst>
            <pc:docMk/>
            <pc:sldMk cId="1592059458" sldId="2076138271"/>
            <ac:spMk id="5" creationId="{ED2B6C3B-F856-BB02-F0FE-DC8CB4A37FD7}"/>
          </ac:spMkLst>
        </pc:spChg>
        <pc:spChg chg="add del mod">
          <ac:chgData name="Merill Fernando (HE/HIM)" userId="365c7a02-0bbe-42d0-99af-678246709bc4" providerId="ADAL" clId="{45EC9886-38F4-AC48-882F-38C2A561485F}" dt="2024-04-05T03:40:58.903" v="4268" actId="478"/>
          <ac:spMkLst>
            <pc:docMk/>
            <pc:sldMk cId="1592059458" sldId="2076138271"/>
            <ac:spMk id="6" creationId="{8EDA5AFD-F1DD-88C9-9E8D-AD1E27CF2057}"/>
          </ac:spMkLst>
        </pc:spChg>
        <pc:spChg chg="add del mod">
          <ac:chgData name="Merill Fernando (HE/HIM)" userId="365c7a02-0bbe-42d0-99af-678246709bc4" providerId="ADAL" clId="{45EC9886-38F4-AC48-882F-38C2A561485F}" dt="2024-04-05T03:40:58.903" v="4268" actId="478"/>
          <ac:spMkLst>
            <pc:docMk/>
            <pc:sldMk cId="1592059458" sldId="2076138271"/>
            <ac:spMk id="7" creationId="{1321461F-5F00-ED8D-3F04-CDC3940DCD33}"/>
          </ac:spMkLst>
        </pc:spChg>
        <pc:spChg chg="mod">
          <ac:chgData name="Merill Fernando (HE/HIM)" userId="365c7a02-0bbe-42d0-99af-678246709bc4" providerId="ADAL" clId="{45EC9886-38F4-AC48-882F-38C2A561485F}" dt="2024-04-05T03:56:16.002" v="4442" actId="6549"/>
          <ac:spMkLst>
            <pc:docMk/>
            <pc:sldMk cId="1592059458" sldId="2076138271"/>
            <ac:spMk id="12" creationId="{D2654F61-7685-4370-9514-D22595742806}"/>
          </ac:spMkLst>
        </pc:spChg>
        <pc:spChg chg="mod">
          <ac:chgData name="Merill Fernando (HE/HIM)" userId="365c7a02-0bbe-42d0-99af-678246709bc4" providerId="ADAL" clId="{45EC9886-38F4-AC48-882F-38C2A561485F}" dt="2024-04-05T03:56:41.229" v="4451" actId="1076"/>
          <ac:spMkLst>
            <pc:docMk/>
            <pc:sldMk cId="1592059458" sldId="2076138271"/>
            <ac:spMk id="13" creationId="{4425A7C8-395E-462B-9A0C-B5ECEAB5B823}"/>
          </ac:spMkLst>
        </pc:spChg>
        <pc:spChg chg="del mod">
          <ac:chgData name="Merill Fernando (HE/HIM)" userId="365c7a02-0bbe-42d0-99af-678246709bc4" providerId="ADAL" clId="{45EC9886-38F4-AC48-882F-38C2A561485F}" dt="2024-04-04T23:21:55.102" v="755" actId="478"/>
          <ac:spMkLst>
            <pc:docMk/>
            <pc:sldMk cId="1592059458" sldId="2076138271"/>
            <ac:spMk id="19" creationId="{88528BAF-1185-63A1-7A18-1B459D8822D6}"/>
          </ac:spMkLst>
        </pc:spChg>
        <pc:spChg chg="add del mod">
          <ac:chgData name="Merill Fernando (HE/HIM)" userId="365c7a02-0bbe-42d0-99af-678246709bc4" providerId="ADAL" clId="{45EC9886-38F4-AC48-882F-38C2A561485F}" dt="2024-04-05T03:40:58.903" v="4268" actId="478"/>
          <ac:spMkLst>
            <pc:docMk/>
            <pc:sldMk cId="1592059458" sldId="2076138271"/>
            <ac:spMk id="20" creationId="{7E82EA09-7E7C-B1C3-B03B-8F8874C3DDD0}"/>
          </ac:spMkLst>
        </pc:spChg>
        <pc:spChg chg="add mod">
          <ac:chgData name="Merill Fernando (HE/HIM)" userId="365c7a02-0bbe-42d0-99af-678246709bc4" providerId="ADAL" clId="{45EC9886-38F4-AC48-882F-38C2A561485F}" dt="2024-04-06T05:08:03.496" v="7394"/>
          <ac:spMkLst>
            <pc:docMk/>
            <pc:sldMk cId="1592059458" sldId="2076138271"/>
            <ac:spMk id="21" creationId="{8388B0CA-4E88-51FE-B475-96FD64B41511}"/>
          </ac:spMkLst>
        </pc:spChg>
        <pc:spChg chg="add mod">
          <ac:chgData name="Merill Fernando (HE/HIM)" userId="365c7a02-0bbe-42d0-99af-678246709bc4" providerId="ADAL" clId="{45EC9886-38F4-AC48-882F-38C2A561485F}" dt="2024-04-06T05:08:03.496" v="7394"/>
          <ac:spMkLst>
            <pc:docMk/>
            <pc:sldMk cId="1592059458" sldId="2076138271"/>
            <ac:spMk id="22" creationId="{589D68C4-FE9C-B4DC-618D-B47D8B12FDF3}"/>
          </ac:spMkLst>
        </pc:spChg>
        <pc:spChg chg="add mod">
          <ac:chgData name="Merill Fernando (HE/HIM)" userId="365c7a02-0bbe-42d0-99af-678246709bc4" providerId="ADAL" clId="{45EC9886-38F4-AC48-882F-38C2A561485F}" dt="2024-04-06T05:08:27.272" v="7422" actId="1035"/>
          <ac:spMkLst>
            <pc:docMk/>
            <pc:sldMk cId="1592059458" sldId="2076138271"/>
            <ac:spMk id="23" creationId="{4AF2964E-95BA-5AB9-AC9B-4458F532FA73}"/>
          </ac:spMkLst>
        </pc:spChg>
        <pc:spChg chg="add mod">
          <ac:chgData name="Merill Fernando (HE/HIM)" userId="365c7a02-0bbe-42d0-99af-678246709bc4" providerId="ADAL" clId="{45EC9886-38F4-AC48-882F-38C2A561485F}" dt="2024-04-06T05:08:27.272" v="7422" actId="1035"/>
          <ac:spMkLst>
            <pc:docMk/>
            <pc:sldMk cId="1592059458" sldId="2076138271"/>
            <ac:spMk id="24" creationId="{94EF0FBD-1668-E1A4-33CD-4E0442A6FEAC}"/>
          </ac:spMkLst>
        </pc:spChg>
        <pc:spChg chg="add mod">
          <ac:chgData name="Merill Fernando (HE/HIM)" userId="365c7a02-0bbe-42d0-99af-678246709bc4" providerId="ADAL" clId="{45EC9886-38F4-AC48-882F-38C2A561485F}" dt="2024-04-06T05:08:03.496" v="7394"/>
          <ac:spMkLst>
            <pc:docMk/>
            <pc:sldMk cId="1592059458" sldId="2076138271"/>
            <ac:spMk id="27" creationId="{173F1669-A667-5AA5-F8CC-2DCF1678FA4F}"/>
          </ac:spMkLst>
        </pc:spChg>
        <pc:spChg chg="add del mod">
          <ac:chgData name="Merill Fernando (HE/HIM)" userId="365c7a02-0bbe-42d0-99af-678246709bc4" providerId="ADAL" clId="{45EC9886-38F4-AC48-882F-38C2A561485F}" dt="2024-04-05T03:41:14.743" v="4272" actId="478"/>
          <ac:spMkLst>
            <pc:docMk/>
            <pc:sldMk cId="1592059458" sldId="2076138271"/>
            <ac:spMk id="28" creationId="{EAAFCAF6-A67C-D98B-6760-C2F08B2094D7}"/>
          </ac:spMkLst>
        </pc:spChg>
        <pc:spChg chg="add mod">
          <ac:chgData name="Merill Fernando (HE/HIM)" userId="365c7a02-0bbe-42d0-99af-678246709bc4" providerId="ADAL" clId="{45EC9886-38F4-AC48-882F-38C2A561485F}" dt="2024-04-06T05:56:00.648" v="8030" actId="20577"/>
          <ac:spMkLst>
            <pc:docMk/>
            <pc:sldMk cId="1592059458" sldId="2076138271"/>
            <ac:spMk id="35" creationId="{E9A75662-64AE-ACC0-95F1-9B819E67430D}"/>
          </ac:spMkLst>
        </pc:spChg>
        <pc:grpChg chg="add mod">
          <ac:chgData name="Merill Fernando (HE/HIM)" userId="365c7a02-0bbe-42d0-99af-678246709bc4" providerId="ADAL" clId="{45EC9886-38F4-AC48-882F-38C2A561485F}" dt="2024-04-06T05:08:35.926" v="7426" actId="1035"/>
          <ac:grpSpMkLst>
            <pc:docMk/>
            <pc:sldMk cId="1592059458" sldId="2076138271"/>
            <ac:grpSpMk id="36" creationId="{2659A226-A32A-24C5-6D89-31D3D8BC17FD}"/>
          </ac:grpSpMkLst>
        </pc:grpChg>
        <pc:picChg chg="del">
          <ac:chgData name="Merill Fernando (HE/HIM)" userId="365c7a02-0bbe-42d0-99af-678246709bc4" providerId="ADAL" clId="{45EC9886-38F4-AC48-882F-38C2A561485F}" dt="2024-04-04T23:21:55.781" v="756" actId="478"/>
          <ac:picMkLst>
            <pc:docMk/>
            <pc:sldMk cId="1592059458" sldId="2076138271"/>
            <ac:picMk id="18" creationId="{6AC1B7FE-5B62-18D6-3214-B05AEB754FD6}"/>
          </ac:picMkLst>
        </pc:picChg>
        <pc:picChg chg="add mod">
          <ac:chgData name="Merill Fernando (HE/HIM)" userId="365c7a02-0bbe-42d0-99af-678246709bc4" providerId="ADAL" clId="{45EC9886-38F4-AC48-882F-38C2A561485F}" dt="2024-04-05T03:51:16.560" v="4294" actId="1076"/>
          <ac:picMkLst>
            <pc:docMk/>
            <pc:sldMk cId="1592059458" sldId="2076138271"/>
            <ac:picMk id="30" creationId="{0E5DCAE5-5C59-246C-D9A5-E0C1155B622D}"/>
          </ac:picMkLst>
        </pc:picChg>
        <pc:picChg chg="add mod">
          <ac:chgData name="Merill Fernando (HE/HIM)" userId="365c7a02-0bbe-42d0-99af-678246709bc4" providerId="ADAL" clId="{45EC9886-38F4-AC48-882F-38C2A561485F}" dt="2024-04-05T03:56:54.933" v="4453" actId="1076"/>
          <ac:picMkLst>
            <pc:docMk/>
            <pc:sldMk cId="1592059458" sldId="2076138271"/>
            <ac:picMk id="32" creationId="{FB1F0B6F-AB60-4A0B-A62D-E32DBD0B14EC}"/>
          </ac:picMkLst>
        </pc:picChg>
        <pc:picChg chg="add mod">
          <ac:chgData name="Merill Fernando (HE/HIM)" userId="365c7a02-0bbe-42d0-99af-678246709bc4" providerId="ADAL" clId="{45EC9886-38F4-AC48-882F-38C2A561485F}" dt="2024-04-05T03:59:03.104" v="4540" actId="1036"/>
          <ac:picMkLst>
            <pc:docMk/>
            <pc:sldMk cId="1592059458" sldId="2076138271"/>
            <ac:picMk id="34" creationId="{D6DFFCF3-0CF7-48B9-946D-47D142AB2B16}"/>
          </ac:picMkLst>
        </pc:picChg>
        <pc:cxnChg chg="add del mod">
          <ac:chgData name="Merill Fernando (HE/HIM)" userId="365c7a02-0bbe-42d0-99af-678246709bc4" providerId="ADAL" clId="{45EC9886-38F4-AC48-882F-38C2A561485F}" dt="2024-04-05T03:40:58.903" v="4268" actId="478"/>
          <ac:cxnSpMkLst>
            <pc:docMk/>
            <pc:sldMk cId="1592059458" sldId="2076138271"/>
            <ac:cxnSpMk id="9" creationId="{003E85B6-0DF1-0762-DC52-A2B767C88A67}"/>
          </ac:cxnSpMkLst>
        </pc:cxnChg>
        <pc:cxnChg chg="add del mod">
          <ac:chgData name="Merill Fernando (HE/HIM)" userId="365c7a02-0bbe-42d0-99af-678246709bc4" providerId="ADAL" clId="{45EC9886-38F4-AC48-882F-38C2A561485F}" dt="2024-04-05T03:40:58.903" v="4268" actId="478"/>
          <ac:cxnSpMkLst>
            <pc:docMk/>
            <pc:sldMk cId="1592059458" sldId="2076138271"/>
            <ac:cxnSpMk id="11" creationId="{32C02262-4E64-5670-DAF6-B229532B3FD3}"/>
          </ac:cxnSpMkLst>
        </pc:cxnChg>
        <pc:cxnChg chg="add mod">
          <ac:chgData name="Merill Fernando (HE/HIM)" userId="365c7a02-0bbe-42d0-99af-678246709bc4" providerId="ADAL" clId="{45EC9886-38F4-AC48-882F-38C2A561485F}" dt="2024-04-06T05:08:03.496" v="7394"/>
          <ac:cxnSpMkLst>
            <pc:docMk/>
            <pc:sldMk cId="1592059458" sldId="2076138271"/>
            <ac:cxnSpMk id="25" creationId="{E7562355-364D-F507-6B70-6F76B6905181}"/>
          </ac:cxnSpMkLst>
        </pc:cxnChg>
        <pc:cxnChg chg="add mod">
          <ac:chgData name="Merill Fernando (HE/HIM)" userId="365c7a02-0bbe-42d0-99af-678246709bc4" providerId="ADAL" clId="{45EC9886-38F4-AC48-882F-38C2A561485F}" dt="2024-04-06T05:08:03.496" v="7394"/>
          <ac:cxnSpMkLst>
            <pc:docMk/>
            <pc:sldMk cId="1592059458" sldId="2076138271"/>
            <ac:cxnSpMk id="26" creationId="{333F7F14-4C48-D426-9F11-28948F1399F7}"/>
          </ac:cxnSpMkLst>
        </pc:cxnChg>
      </pc:sldChg>
      <pc:sldChg chg="add del">
        <pc:chgData name="Merill Fernando (HE/HIM)" userId="365c7a02-0bbe-42d0-99af-678246709bc4" providerId="ADAL" clId="{45EC9886-38F4-AC48-882F-38C2A561485F}" dt="2024-04-04T23:21:34.904" v="751" actId="2696"/>
        <pc:sldMkLst>
          <pc:docMk/>
          <pc:sldMk cId="3644286051" sldId="2076138271"/>
        </pc:sldMkLst>
      </pc:sldChg>
      <pc:sldChg chg="modSp add mod">
        <pc:chgData name="Merill Fernando (HE/HIM)" userId="365c7a02-0bbe-42d0-99af-678246709bc4" providerId="ADAL" clId="{45EC9886-38F4-AC48-882F-38C2A561485F}" dt="2024-04-04T23:21:28.635" v="750" actId="20577"/>
        <pc:sldMkLst>
          <pc:docMk/>
          <pc:sldMk cId="1404960414" sldId="2076138272"/>
        </pc:sldMkLst>
        <pc:spChg chg="mod">
          <ac:chgData name="Merill Fernando (HE/HIM)" userId="365c7a02-0bbe-42d0-99af-678246709bc4" providerId="ADAL" clId="{45EC9886-38F4-AC48-882F-38C2A561485F}" dt="2024-04-04T23:21:28.635" v="750" actId="20577"/>
          <ac:spMkLst>
            <pc:docMk/>
            <pc:sldMk cId="1404960414" sldId="2076138272"/>
            <ac:spMk id="2" creationId="{D6D9FA59-94F3-2345-BA64-8C9E978C76CB}"/>
          </ac:spMkLst>
        </pc:spChg>
      </pc:sldChg>
      <pc:sldChg chg="modSp add mod">
        <pc:chgData name="Merill Fernando (HE/HIM)" userId="365c7a02-0bbe-42d0-99af-678246709bc4" providerId="ADAL" clId="{45EC9886-38F4-AC48-882F-38C2A561485F}" dt="2024-04-04T23:45:05.039" v="1015" actId="6549"/>
        <pc:sldMkLst>
          <pc:docMk/>
          <pc:sldMk cId="531634636" sldId="2076138273"/>
        </pc:sldMkLst>
        <pc:spChg chg="mod">
          <ac:chgData name="Merill Fernando (HE/HIM)" userId="365c7a02-0bbe-42d0-99af-678246709bc4" providerId="ADAL" clId="{45EC9886-38F4-AC48-882F-38C2A561485F}" dt="2024-04-04T23:45:05.039" v="1015" actId="6549"/>
          <ac:spMkLst>
            <pc:docMk/>
            <pc:sldMk cId="531634636" sldId="2076138273"/>
            <ac:spMk id="2" creationId="{D6D9FA59-94F3-2345-BA64-8C9E978C76CB}"/>
          </ac:spMkLst>
        </pc:spChg>
      </pc:sldChg>
      <pc:sldChg chg="addSp delSp modSp add mod">
        <pc:chgData name="Merill Fernando (HE/HIM)" userId="365c7a02-0bbe-42d0-99af-678246709bc4" providerId="ADAL" clId="{45EC9886-38F4-AC48-882F-38C2A561485F}" dt="2024-04-05T00:48:18.733" v="1567" actId="20577"/>
        <pc:sldMkLst>
          <pc:docMk/>
          <pc:sldMk cId="328452575" sldId="2076138274"/>
        </pc:sldMkLst>
        <pc:spChg chg="mod">
          <ac:chgData name="Merill Fernando (HE/HIM)" userId="365c7a02-0bbe-42d0-99af-678246709bc4" providerId="ADAL" clId="{45EC9886-38F4-AC48-882F-38C2A561485F}" dt="2024-04-05T00:41:34.778" v="1324" actId="14100"/>
          <ac:spMkLst>
            <pc:docMk/>
            <pc:sldMk cId="328452575" sldId="2076138274"/>
            <ac:spMk id="2" creationId="{1C1E22D0-BDB3-499B-A036-F87F14235333}"/>
          </ac:spMkLst>
        </pc:spChg>
        <pc:spChg chg="del">
          <ac:chgData name="Merill Fernando (HE/HIM)" userId="365c7a02-0bbe-42d0-99af-678246709bc4" providerId="ADAL" clId="{45EC9886-38F4-AC48-882F-38C2A561485F}" dt="2024-04-04T23:32:02.336" v="834" actId="478"/>
          <ac:spMkLst>
            <pc:docMk/>
            <pc:sldMk cId="328452575" sldId="2076138274"/>
            <ac:spMk id="3" creationId="{1911E5F0-C40F-8E04-A137-240E66B97ABB}"/>
          </ac:spMkLst>
        </pc:spChg>
        <pc:spChg chg="add del mod">
          <ac:chgData name="Merill Fernando (HE/HIM)" userId="365c7a02-0bbe-42d0-99af-678246709bc4" providerId="ADAL" clId="{45EC9886-38F4-AC48-882F-38C2A561485F}" dt="2024-04-04T23:33:19.324" v="907"/>
          <ac:spMkLst>
            <pc:docMk/>
            <pc:sldMk cId="328452575" sldId="2076138274"/>
            <ac:spMk id="4" creationId="{A239D586-CF23-6ED2-15B6-791CDEE2179C}"/>
          </ac:spMkLst>
        </pc:spChg>
        <pc:spChg chg="add del mod">
          <ac:chgData name="Merill Fernando (HE/HIM)" userId="365c7a02-0bbe-42d0-99af-678246709bc4" providerId="ADAL" clId="{45EC9886-38F4-AC48-882F-38C2A561485F}" dt="2024-04-04T23:40:41.271" v="936" actId="478"/>
          <ac:spMkLst>
            <pc:docMk/>
            <pc:sldMk cId="328452575" sldId="2076138274"/>
            <ac:spMk id="5" creationId="{81104653-BA9C-25E9-B1C1-B36D46F7591F}"/>
          </ac:spMkLst>
        </pc:spChg>
        <pc:spChg chg="mod">
          <ac:chgData name="Merill Fernando (HE/HIM)" userId="365c7a02-0bbe-42d0-99af-678246709bc4" providerId="ADAL" clId="{45EC9886-38F4-AC48-882F-38C2A561485F}" dt="2024-04-05T00:48:18.733" v="1567" actId="20577"/>
          <ac:spMkLst>
            <pc:docMk/>
            <pc:sldMk cId="328452575" sldId="2076138274"/>
            <ac:spMk id="12" creationId="{D2654F61-7685-4370-9514-D22595742806}"/>
          </ac:spMkLst>
        </pc:spChg>
        <pc:picChg chg="add mod">
          <ac:chgData name="Merill Fernando (HE/HIM)" userId="365c7a02-0bbe-42d0-99af-678246709bc4" providerId="ADAL" clId="{45EC9886-38F4-AC48-882F-38C2A561485F}" dt="2024-04-05T00:40:44.342" v="1321" actId="1076"/>
          <ac:picMkLst>
            <pc:docMk/>
            <pc:sldMk cId="328452575" sldId="2076138274"/>
            <ac:picMk id="7" creationId="{750E013B-E5E5-F526-770F-2EB0F57694B2}"/>
          </ac:picMkLst>
        </pc:picChg>
      </pc:sldChg>
      <pc:sldChg chg="modSp add mod">
        <pc:chgData name="Merill Fernando (HE/HIM)" userId="365c7a02-0bbe-42d0-99af-678246709bc4" providerId="ADAL" clId="{45EC9886-38F4-AC48-882F-38C2A561485F}" dt="2024-04-05T00:43:07.682" v="1406" actId="20577"/>
        <pc:sldMkLst>
          <pc:docMk/>
          <pc:sldMk cId="4096932548" sldId="2076138275"/>
        </pc:sldMkLst>
        <pc:spChg chg="mod">
          <ac:chgData name="Merill Fernando (HE/HIM)" userId="365c7a02-0bbe-42d0-99af-678246709bc4" providerId="ADAL" clId="{45EC9886-38F4-AC48-882F-38C2A561485F}" dt="2024-04-05T00:43:07.682" v="1406" actId="20577"/>
          <ac:spMkLst>
            <pc:docMk/>
            <pc:sldMk cId="4096932548" sldId="2076138275"/>
            <ac:spMk id="2" creationId="{D6D9FA59-94F3-2345-BA64-8C9E978C76CB}"/>
          </ac:spMkLst>
        </pc:spChg>
      </pc:sldChg>
      <pc:sldChg chg="delSp modSp add del mod">
        <pc:chgData name="Merill Fernando (HE/HIM)" userId="365c7a02-0bbe-42d0-99af-678246709bc4" providerId="ADAL" clId="{45EC9886-38F4-AC48-882F-38C2A561485F}" dt="2024-04-05T01:00:44.098" v="1961" actId="2696"/>
        <pc:sldMkLst>
          <pc:docMk/>
          <pc:sldMk cId="3304513285" sldId="2076138276"/>
        </pc:sldMkLst>
        <pc:spChg chg="mod">
          <ac:chgData name="Merill Fernando (HE/HIM)" userId="365c7a02-0bbe-42d0-99af-678246709bc4" providerId="ADAL" clId="{45EC9886-38F4-AC48-882F-38C2A561485F}" dt="2024-04-05T00:44:32.719" v="1514" actId="20577"/>
          <ac:spMkLst>
            <pc:docMk/>
            <pc:sldMk cId="3304513285" sldId="2076138276"/>
            <ac:spMk id="2" creationId="{1C1E22D0-BDB3-499B-A036-F87F14235333}"/>
          </ac:spMkLst>
        </pc:spChg>
        <pc:spChg chg="mod">
          <ac:chgData name="Merill Fernando (HE/HIM)" userId="365c7a02-0bbe-42d0-99af-678246709bc4" providerId="ADAL" clId="{45EC9886-38F4-AC48-882F-38C2A561485F}" dt="2024-04-05T00:44:37.201" v="1515" actId="20577"/>
          <ac:spMkLst>
            <pc:docMk/>
            <pc:sldMk cId="3304513285" sldId="2076138276"/>
            <ac:spMk id="12" creationId="{D2654F61-7685-4370-9514-D22595742806}"/>
          </ac:spMkLst>
        </pc:spChg>
        <pc:picChg chg="del">
          <ac:chgData name="Merill Fernando (HE/HIM)" userId="365c7a02-0bbe-42d0-99af-678246709bc4" providerId="ADAL" clId="{45EC9886-38F4-AC48-882F-38C2A561485F}" dt="2024-04-05T00:43:12.510" v="1407" actId="478"/>
          <ac:picMkLst>
            <pc:docMk/>
            <pc:sldMk cId="3304513285" sldId="2076138276"/>
            <ac:picMk id="7" creationId="{750E013B-E5E5-F526-770F-2EB0F57694B2}"/>
          </ac:picMkLst>
        </pc:picChg>
      </pc:sldChg>
      <pc:sldChg chg="modSp add del mod">
        <pc:chgData name="Merill Fernando (HE/HIM)" userId="365c7a02-0bbe-42d0-99af-678246709bc4" providerId="ADAL" clId="{45EC9886-38F4-AC48-882F-38C2A561485F}" dt="2024-04-05T01:00:51.286" v="1962" actId="2696"/>
        <pc:sldMkLst>
          <pc:docMk/>
          <pc:sldMk cId="3061880779" sldId="2076138277"/>
        </pc:sldMkLst>
        <pc:spChg chg="mod">
          <ac:chgData name="Merill Fernando (HE/HIM)" userId="365c7a02-0bbe-42d0-99af-678246709bc4" providerId="ADAL" clId="{45EC9886-38F4-AC48-882F-38C2A561485F}" dt="2024-04-05T00:45:57.460" v="1528" actId="20577"/>
          <ac:spMkLst>
            <pc:docMk/>
            <pc:sldMk cId="3061880779" sldId="2076138277"/>
            <ac:spMk id="5" creationId="{D6DA865A-3B26-4E5E-956A-0F456ADA354D}"/>
          </ac:spMkLst>
        </pc:spChg>
        <pc:spChg chg="mod">
          <ac:chgData name="Merill Fernando (HE/HIM)" userId="365c7a02-0bbe-42d0-99af-678246709bc4" providerId="ADAL" clId="{45EC9886-38F4-AC48-882F-38C2A561485F}" dt="2024-04-05T00:46:06.296" v="1543" actId="20577"/>
          <ac:spMkLst>
            <pc:docMk/>
            <pc:sldMk cId="3061880779" sldId="2076138277"/>
            <ac:spMk id="9" creationId="{4D63B18E-31C5-4368-A5FF-0B23EB51178B}"/>
          </ac:spMkLst>
        </pc:spChg>
        <pc:spChg chg="mod">
          <ac:chgData name="Merill Fernando (HE/HIM)" userId="365c7a02-0bbe-42d0-99af-678246709bc4" providerId="ADAL" clId="{45EC9886-38F4-AC48-882F-38C2A561485F}" dt="2024-04-05T00:46:23.665" v="1545"/>
          <ac:spMkLst>
            <pc:docMk/>
            <pc:sldMk cId="3061880779" sldId="2076138277"/>
            <ac:spMk id="10" creationId="{6A7A55D3-18AD-4C0C-87B4-B140F118DF49}"/>
          </ac:spMkLst>
        </pc:spChg>
      </pc:sldChg>
      <pc:sldChg chg="add">
        <pc:chgData name="Merill Fernando (HE/HIM)" userId="365c7a02-0bbe-42d0-99af-678246709bc4" providerId="ADAL" clId="{45EC9886-38F4-AC48-882F-38C2A561485F}" dt="2024-04-05T00:46:57.483" v="1546"/>
        <pc:sldMkLst>
          <pc:docMk/>
          <pc:sldMk cId="2097057142" sldId="2076138278"/>
        </pc:sldMkLst>
      </pc:sldChg>
      <pc:sldChg chg="modSp add mod">
        <pc:chgData name="Merill Fernando (HE/HIM)" userId="365c7a02-0bbe-42d0-99af-678246709bc4" providerId="ADAL" clId="{45EC9886-38F4-AC48-882F-38C2A561485F}" dt="2024-04-05T00:47:56.106" v="1557" actId="20577"/>
        <pc:sldMkLst>
          <pc:docMk/>
          <pc:sldMk cId="3142481265" sldId="2076138279"/>
        </pc:sldMkLst>
        <pc:spChg chg="mod">
          <ac:chgData name="Merill Fernando (HE/HIM)" userId="365c7a02-0bbe-42d0-99af-678246709bc4" providerId="ADAL" clId="{45EC9886-38F4-AC48-882F-38C2A561485F}" dt="2024-04-05T00:47:24.807" v="1552" actId="27636"/>
          <ac:spMkLst>
            <pc:docMk/>
            <pc:sldMk cId="3142481265" sldId="2076138279"/>
            <ac:spMk id="5" creationId="{D6DA865A-3B26-4E5E-956A-0F456ADA354D}"/>
          </ac:spMkLst>
        </pc:spChg>
        <pc:spChg chg="mod">
          <ac:chgData name="Merill Fernando (HE/HIM)" userId="365c7a02-0bbe-42d0-99af-678246709bc4" providerId="ADAL" clId="{45EC9886-38F4-AC48-882F-38C2A561485F}" dt="2024-04-05T00:47:35.375" v="1554"/>
          <ac:spMkLst>
            <pc:docMk/>
            <pc:sldMk cId="3142481265" sldId="2076138279"/>
            <ac:spMk id="9" creationId="{4D63B18E-31C5-4368-A5FF-0B23EB51178B}"/>
          </ac:spMkLst>
        </pc:spChg>
        <pc:spChg chg="mod">
          <ac:chgData name="Merill Fernando (HE/HIM)" userId="365c7a02-0bbe-42d0-99af-678246709bc4" providerId="ADAL" clId="{45EC9886-38F4-AC48-882F-38C2A561485F}" dt="2024-04-05T00:47:56.106" v="1557" actId="20577"/>
          <ac:spMkLst>
            <pc:docMk/>
            <pc:sldMk cId="3142481265" sldId="2076138279"/>
            <ac:spMk id="10" creationId="{6A7A55D3-18AD-4C0C-87B4-B140F118DF49}"/>
          </ac:spMkLst>
        </pc:spChg>
      </pc:sldChg>
      <pc:sldChg chg="new del">
        <pc:chgData name="Merill Fernando (HE/HIM)" userId="365c7a02-0bbe-42d0-99af-678246709bc4" providerId="ADAL" clId="{45EC9886-38F4-AC48-882F-38C2A561485F}" dt="2024-04-05T00:55:21.992" v="1664" actId="2696"/>
        <pc:sldMkLst>
          <pc:docMk/>
          <pc:sldMk cId="1241163476" sldId="2076138280"/>
        </pc:sldMkLst>
      </pc:sldChg>
      <pc:sldChg chg="addSp modSp add mod">
        <pc:chgData name="Merill Fernando (HE/HIM)" userId="365c7a02-0bbe-42d0-99af-678246709bc4" providerId="ADAL" clId="{45EC9886-38F4-AC48-882F-38C2A561485F}" dt="2024-04-05T00:54:50.001" v="1663" actId="404"/>
        <pc:sldMkLst>
          <pc:docMk/>
          <pc:sldMk cId="1083856401" sldId="2076138281"/>
        </pc:sldMkLst>
        <pc:spChg chg="add mod">
          <ac:chgData name="Merill Fernando (HE/HIM)" userId="365c7a02-0bbe-42d0-99af-678246709bc4" providerId="ADAL" clId="{45EC9886-38F4-AC48-882F-38C2A561485F}" dt="2024-04-05T00:51:16.876" v="1633" actId="1076"/>
          <ac:spMkLst>
            <pc:docMk/>
            <pc:sldMk cId="1083856401" sldId="2076138281"/>
            <ac:spMk id="2" creationId="{5D21C09C-5CF6-43E1-7AB9-0C6A28C965CC}"/>
          </ac:spMkLst>
        </pc:spChg>
        <pc:spChg chg="add mod">
          <ac:chgData name="Merill Fernando (HE/HIM)" userId="365c7a02-0bbe-42d0-99af-678246709bc4" providerId="ADAL" clId="{45EC9886-38F4-AC48-882F-38C2A561485F}" dt="2024-04-05T00:54:23.688" v="1659" actId="207"/>
          <ac:spMkLst>
            <pc:docMk/>
            <pc:sldMk cId="1083856401" sldId="2076138281"/>
            <ac:spMk id="3" creationId="{4BD02E0A-AEBD-0351-0615-CAFCCD6D4130}"/>
          </ac:spMkLst>
        </pc:spChg>
        <pc:spChg chg="mod">
          <ac:chgData name="Merill Fernando (HE/HIM)" userId="365c7a02-0bbe-42d0-99af-678246709bc4" providerId="ADAL" clId="{45EC9886-38F4-AC48-882F-38C2A561485F}" dt="2024-04-05T00:50:38.959" v="1617" actId="20577"/>
          <ac:spMkLst>
            <pc:docMk/>
            <pc:sldMk cId="1083856401" sldId="2076138281"/>
            <ac:spMk id="4" creationId="{00000000-0000-0000-0000-000000000000}"/>
          </ac:spMkLst>
        </pc:spChg>
        <pc:spChg chg="mod">
          <ac:chgData name="Merill Fernando (HE/HIM)" userId="365c7a02-0bbe-42d0-99af-678246709bc4" providerId="ADAL" clId="{45EC9886-38F4-AC48-882F-38C2A561485F}" dt="2024-04-05T00:54:50.001" v="1663" actId="404"/>
          <ac:spMkLst>
            <pc:docMk/>
            <pc:sldMk cId="1083856401" sldId="2076138281"/>
            <ac:spMk id="5" creationId="{00000000-0000-0000-0000-000000000000}"/>
          </ac:spMkLst>
        </pc:spChg>
        <pc:spChg chg="mod">
          <ac:chgData name="Merill Fernando (HE/HIM)" userId="365c7a02-0bbe-42d0-99af-678246709bc4" providerId="ADAL" clId="{45EC9886-38F4-AC48-882F-38C2A561485F}" dt="2024-04-05T00:51:28.542" v="1643" actId="20577"/>
          <ac:spMkLst>
            <pc:docMk/>
            <pc:sldMk cId="1083856401" sldId="2076138281"/>
            <ac:spMk id="9" creationId="{A7E4170E-63AA-43C4-A6A1-CFD422B79A8C}"/>
          </ac:spMkLst>
        </pc:spChg>
      </pc:sldChg>
      <pc:sldChg chg="modSp add mod">
        <pc:chgData name="Merill Fernando (HE/HIM)" userId="365c7a02-0bbe-42d0-99af-678246709bc4" providerId="ADAL" clId="{45EC9886-38F4-AC48-882F-38C2A561485F}" dt="2024-04-05T12:38:33.551" v="6573" actId="20577"/>
        <pc:sldMkLst>
          <pc:docMk/>
          <pc:sldMk cId="36361248" sldId="2076138282"/>
        </pc:sldMkLst>
        <pc:spChg chg="mod">
          <ac:chgData name="Merill Fernando (HE/HIM)" userId="365c7a02-0bbe-42d0-99af-678246709bc4" providerId="ADAL" clId="{45EC9886-38F4-AC48-882F-38C2A561485F}" dt="2024-04-05T12:38:33.551" v="6573" actId="20577"/>
          <ac:spMkLst>
            <pc:docMk/>
            <pc:sldMk cId="36361248" sldId="2076138282"/>
            <ac:spMk id="2" creationId="{D6D9FA59-94F3-2345-BA64-8C9E978C76CB}"/>
          </ac:spMkLst>
        </pc:spChg>
      </pc:sldChg>
      <pc:sldChg chg="addSp delSp modSp add mod">
        <pc:chgData name="Merill Fernando (HE/HIM)" userId="365c7a02-0bbe-42d0-99af-678246709bc4" providerId="ADAL" clId="{45EC9886-38F4-AC48-882F-38C2A561485F}" dt="2024-04-05T02:42:13.422" v="3797" actId="1076"/>
        <pc:sldMkLst>
          <pc:docMk/>
          <pc:sldMk cId="1796771369" sldId="2076138283"/>
        </pc:sldMkLst>
        <pc:spChg chg="mod">
          <ac:chgData name="Merill Fernando (HE/HIM)" userId="365c7a02-0bbe-42d0-99af-678246709bc4" providerId="ADAL" clId="{45EC9886-38F4-AC48-882F-38C2A561485F}" dt="2024-04-05T02:41:38.986" v="3786" actId="20577"/>
          <ac:spMkLst>
            <pc:docMk/>
            <pc:sldMk cId="1796771369" sldId="2076138283"/>
            <ac:spMk id="2" creationId="{1C1E22D0-BDB3-499B-A036-F87F14235333}"/>
          </ac:spMkLst>
        </pc:spChg>
        <pc:spChg chg="mod">
          <ac:chgData name="Merill Fernando (HE/HIM)" userId="365c7a02-0bbe-42d0-99af-678246709bc4" providerId="ADAL" clId="{45EC9886-38F4-AC48-882F-38C2A561485F}" dt="2024-04-05T02:42:05.768" v="3795" actId="6549"/>
          <ac:spMkLst>
            <pc:docMk/>
            <pc:sldMk cId="1796771369" sldId="2076138283"/>
            <ac:spMk id="12" creationId="{D2654F61-7685-4370-9514-D22595742806}"/>
          </ac:spMkLst>
        </pc:spChg>
        <pc:picChg chg="add del mod">
          <ac:chgData name="Merill Fernando (HE/HIM)" userId="365c7a02-0bbe-42d0-99af-678246709bc4" providerId="ADAL" clId="{45EC9886-38F4-AC48-882F-38C2A561485F}" dt="2024-04-05T02:41:20.764" v="3753" actId="478"/>
          <ac:picMkLst>
            <pc:docMk/>
            <pc:sldMk cId="1796771369" sldId="2076138283"/>
            <ac:picMk id="4" creationId="{B16C700D-BF93-FD8B-A410-6E2CB8D8E14A}"/>
          </ac:picMkLst>
        </pc:picChg>
        <pc:picChg chg="add mod">
          <ac:chgData name="Merill Fernando (HE/HIM)" userId="365c7a02-0bbe-42d0-99af-678246709bc4" providerId="ADAL" clId="{45EC9886-38F4-AC48-882F-38C2A561485F}" dt="2024-04-05T02:42:13.422" v="3797" actId="1076"/>
          <ac:picMkLst>
            <pc:docMk/>
            <pc:sldMk cId="1796771369" sldId="2076138283"/>
            <ac:picMk id="6" creationId="{E3D9D4C1-9FC6-3E72-90C1-A3BDC29F90EA}"/>
          </ac:picMkLst>
        </pc:picChg>
      </pc:sldChg>
      <pc:sldChg chg="delSp modSp add mod">
        <pc:chgData name="Merill Fernando (HE/HIM)" userId="365c7a02-0bbe-42d0-99af-678246709bc4" providerId="ADAL" clId="{45EC9886-38F4-AC48-882F-38C2A561485F}" dt="2024-04-05T01:00:37.695" v="1960" actId="1076"/>
        <pc:sldMkLst>
          <pc:docMk/>
          <pc:sldMk cId="2847842090" sldId="2076138284"/>
        </pc:sldMkLst>
        <pc:spChg chg="mod">
          <ac:chgData name="Merill Fernando (HE/HIM)" userId="365c7a02-0bbe-42d0-99af-678246709bc4" providerId="ADAL" clId="{45EC9886-38F4-AC48-882F-38C2A561485F}" dt="2024-04-05T01:00:37.695" v="1960" actId="1076"/>
          <ac:spMkLst>
            <pc:docMk/>
            <pc:sldMk cId="2847842090" sldId="2076138284"/>
            <ac:spMk id="2" creationId="{1C1E22D0-BDB3-499B-A036-F87F14235333}"/>
          </ac:spMkLst>
        </pc:spChg>
        <pc:spChg chg="mod">
          <ac:chgData name="Merill Fernando (HE/HIM)" userId="365c7a02-0bbe-42d0-99af-678246709bc4" providerId="ADAL" clId="{45EC9886-38F4-AC48-882F-38C2A561485F}" dt="2024-04-05T01:00:12.677" v="1947" actId="14100"/>
          <ac:spMkLst>
            <pc:docMk/>
            <pc:sldMk cId="2847842090" sldId="2076138284"/>
            <ac:spMk id="6" creationId="{68F3FB41-4625-4054-A959-3D568D927191}"/>
          </ac:spMkLst>
        </pc:spChg>
        <pc:spChg chg="mod">
          <ac:chgData name="Merill Fernando (HE/HIM)" userId="365c7a02-0bbe-42d0-99af-678246709bc4" providerId="ADAL" clId="{45EC9886-38F4-AC48-882F-38C2A561485F}" dt="2024-04-05T01:00:20.892" v="1958" actId="1035"/>
          <ac:spMkLst>
            <pc:docMk/>
            <pc:sldMk cId="2847842090" sldId="2076138284"/>
            <ac:spMk id="7" creationId="{CFB50228-653C-4C8A-A138-A37FD0059896}"/>
          </ac:spMkLst>
        </pc:spChg>
        <pc:spChg chg="mod">
          <ac:chgData name="Merill Fernando (HE/HIM)" userId="365c7a02-0bbe-42d0-99af-678246709bc4" providerId="ADAL" clId="{45EC9886-38F4-AC48-882F-38C2A561485F}" dt="2024-04-05T00:58:58.511" v="1854" actId="113"/>
          <ac:spMkLst>
            <pc:docMk/>
            <pc:sldMk cId="2847842090" sldId="2076138284"/>
            <ac:spMk id="8" creationId="{D5A235AE-5242-4BC8-B63A-CC41A4E33F55}"/>
          </ac:spMkLst>
        </pc:spChg>
        <pc:spChg chg="mod">
          <ac:chgData name="Merill Fernando (HE/HIM)" userId="365c7a02-0bbe-42d0-99af-678246709bc4" providerId="ADAL" clId="{45EC9886-38F4-AC48-882F-38C2A561485F}" dt="2024-04-05T01:00:20.892" v="1958" actId="1035"/>
          <ac:spMkLst>
            <pc:docMk/>
            <pc:sldMk cId="2847842090" sldId="2076138284"/>
            <ac:spMk id="9" creationId="{A6AD47F4-7D34-414F-B864-98EDB024878C}"/>
          </ac:spMkLst>
        </pc:spChg>
        <pc:spChg chg="mod">
          <ac:chgData name="Merill Fernando (HE/HIM)" userId="365c7a02-0bbe-42d0-99af-678246709bc4" providerId="ADAL" clId="{45EC9886-38F4-AC48-882F-38C2A561485F}" dt="2024-04-05T00:59:41.420" v="1929" actId="5793"/>
          <ac:spMkLst>
            <pc:docMk/>
            <pc:sldMk cId="2847842090" sldId="2076138284"/>
            <ac:spMk id="10" creationId="{B37E0708-A8BF-4717-981A-5051229F2A76}"/>
          </ac:spMkLst>
        </pc:spChg>
        <pc:spChg chg="mod">
          <ac:chgData name="Merill Fernando (HE/HIM)" userId="365c7a02-0bbe-42d0-99af-678246709bc4" providerId="ADAL" clId="{45EC9886-38F4-AC48-882F-38C2A561485F}" dt="2024-04-05T01:00:20.892" v="1958" actId="1035"/>
          <ac:spMkLst>
            <pc:docMk/>
            <pc:sldMk cId="2847842090" sldId="2076138284"/>
            <ac:spMk id="11" creationId="{50B0E7B8-F588-43A5-B775-A51421006A8E}"/>
          </ac:spMkLst>
        </pc:spChg>
        <pc:spChg chg="del mod">
          <ac:chgData name="Merill Fernando (HE/HIM)" userId="365c7a02-0bbe-42d0-99af-678246709bc4" providerId="ADAL" clId="{45EC9886-38F4-AC48-882F-38C2A561485F}" dt="2024-04-05T01:00:29.751" v="1959" actId="478"/>
          <ac:spMkLst>
            <pc:docMk/>
            <pc:sldMk cId="2847842090" sldId="2076138284"/>
            <ac:spMk id="12" creationId="{D2654F61-7685-4370-9514-D22595742806}"/>
          </ac:spMkLst>
        </pc:spChg>
      </pc:sldChg>
      <pc:sldChg chg="modSp add del mod">
        <pc:chgData name="Merill Fernando (HE/HIM)" userId="365c7a02-0bbe-42d0-99af-678246709bc4" providerId="ADAL" clId="{45EC9886-38F4-AC48-882F-38C2A561485F}" dt="2024-04-05T02:44:42.631" v="3946" actId="2696"/>
        <pc:sldMkLst>
          <pc:docMk/>
          <pc:sldMk cId="1298082516" sldId="2076138285"/>
        </pc:sldMkLst>
        <pc:spChg chg="mod">
          <ac:chgData name="Merill Fernando (HE/HIM)" userId="365c7a02-0bbe-42d0-99af-678246709bc4" providerId="ADAL" clId="{45EC9886-38F4-AC48-882F-38C2A561485F}" dt="2024-04-05T01:07:05.050" v="2295" actId="20577"/>
          <ac:spMkLst>
            <pc:docMk/>
            <pc:sldMk cId="1298082516" sldId="2076138285"/>
            <ac:spMk id="2" creationId="{1C1E22D0-BDB3-499B-A036-F87F14235333}"/>
          </ac:spMkLst>
        </pc:spChg>
      </pc:sldChg>
      <pc:sldChg chg="addSp delSp modSp add mod modNotesTx">
        <pc:chgData name="Merill Fernando (HE/HIM)" userId="365c7a02-0bbe-42d0-99af-678246709bc4" providerId="ADAL" clId="{45EC9886-38F4-AC48-882F-38C2A561485F}" dt="2024-04-06T07:05:16.644" v="8714" actId="1076"/>
        <pc:sldMkLst>
          <pc:docMk/>
          <pc:sldMk cId="2280321689" sldId="2076138286"/>
        </pc:sldMkLst>
        <pc:spChg chg="mod">
          <ac:chgData name="Merill Fernando (HE/HIM)" userId="365c7a02-0bbe-42d0-99af-678246709bc4" providerId="ADAL" clId="{45EC9886-38F4-AC48-882F-38C2A561485F}" dt="2024-04-05T12:53:02.938" v="6830" actId="6549"/>
          <ac:spMkLst>
            <pc:docMk/>
            <pc:sldMk cId="2280321689" sldId="2076138286"/>
            <ac:spMk id="2" creationId="{1C1E22D0-BDB3-499B-A036-F87F14235333}"/>
          </ac:spMkLst>
        </pc:spChg>
        <pc:spChg chg="add del">
          <ac:chgData name="Merill Fernando (HE/HIM)" userId="365c7a02-0bbe-42d0-99af-678246709bc4" providerId="ADAL" clId="{45EC9886-38F4-AC48-882F-38C2A561485F}" dt="2024-04-05T13:08:21.136" v="6863" actId="22"/>
          <ac:spMkLst>
            <pc:docMk/>
            <pc:sldMk cId="2280321689" sldId="2076138286"/>
            <ac:spMk id="6" creationId="{3E1926C8-0F27-7859-9E7F-E90153F4576F}"/>
          </ac:spMkLst>
        </pc:spChg>
        <pc:spChg chg="del">
          <ac:chgData name="Merill Fernando (HE/HIM)" userId="365c7a02-0bbe-42d0-99af-678246709bc4" providerId="ADAL" clId="{45EC9886-38F4-AC48-882F-38C2A561485F}" dt="2024-04-05T01:10:05.208" v="2343" actId="478"/>
          <ac:spMkLst>
            <pc:docMk/>
            <pc:sldMk cId="2280321689" sldId="2076138286"/>
            <ac:spMk id="12" creationId="{D2654F61-7685-4370-9514-D22595742806}"/>
          </ac:spMkLst>
        </pc:spChg>
        <pc:picChg chg="add mod">
          <ac:chgData name="Merill Fernando (HE/HIM)" userId="365c7a02-0bbe-42d0-99af-678246709bc4" providerId="ADAL" clId="{45EC9886-38F4-AC48-882F-38C2A561485F}" dt="2024-04-05T12:53:08.630" v="6831" actId="14100"/>
          <ac:picMkLst>
            <pc:docMk/>
            <pc:sldMk cId="2280321689" sldId="2076138286"/>
            <ac:picMk id="4" creationId="{C77C0FD2-E0F2-421D-505B-BFF607AB278B}"/>
          </ac:picMkLst>
        </pc:picChg>
        <pc:picChg chg="add del mod">
          <ac:chgData name="Merill Fernando (HE/HIM)" userId="365c7a02-0bbe-42d0-99af-678246709bc4" providerId="ADAL" clId="{45EC9886-38F4-AC48-882F-38C2A561485F}" dt="2024-04-05T13:09:11.329" v="6869" actId="478"/>
          <ac:picMkLst>
            <pc:docMk/>
            <pc:sldMk cId="2280321689" sldId="2076138286"/>
            <ac:picMk id="8" creationId="{AF70F513-19ED-C1EB-656B-4F7760495574}"/>
          </ac:picMkLst>
        </pc:picChg>
        <pc:picChg chg="add mod">
          <ac:chgData name="Merill Fernando (HE/HIM)" userId="365c7a02-0bbe-42d0-99af-678246709bc4" providerId="ADAL" clId="{45EC9886-38F4-AC48-882F-38C2A561485F}" dt="2024-04-06T07:05:16.644" v="8714" actId="1076"/>
          <ac:picMkLst>
            <pc:docMk/>
            <pc:sldMk cId="2280321689" sldId="2076138286"/>
            <ac:picMk id="10" creationId="{E52587C4-A713-1703-D931-1B2B70D71991}"/>
          </ac:picMkLst>
        </pc:picChg>
        <pc:picChg chg="add del mod">
          <ac:chgData name="Merill Fernando (HE/HIM)" userId="365c7a02-0bbe-42d0-99af-678246709bc4" providerId="ADAL" clId="{45EC9886-38F4-AC48-882F-38C2A561485F}" dt="2024-04-05T12:54:48.027" v="6839" actId="478"/>
          <ac:picMkLst>
            <pc:docMk/>
            <pc:sldMk cId="2280321689" sldId="2076138286"/>
            <ac:picMk id="2050" creationId="{7C3A68DA-F722-35ED-8A5A-625CE865AD6B}"/>
          </ac:picMkLst>
        </pc:picChg>
        <pc:picChg chg="add del mod">
          <ac:chgData name="Merill Fernando (HE/HIM)" userId="365c7a02-0bbe-42d0-99af-678246709bc4" providerId="ADAL" clId="{45EC9886-38F4-AC48-882F-38C2A561485F}" dt="2024-04-05T12:56:33.583" v="6846" actId="478"/>
          <ac:picMkLst>
            <pc:docMk/>
            <pc:sldMk cId="2280321689" sldId="2076138286"/>
            <ac:picMk id="2052" creationId="{549E633C-ABE0-3B66-2C68-C93AEBC75721}"/>
          </ac:picMkLst>
        </pc:picChg>
        <pc:picChg chg="add del mod">
          <ac:chgData name="Merill Fernando (HE/HIM)" userId="365c7a02-0bbe-42d0-99af-678246709bc4" providerId="ADAL" clId="{45EC9886-38F4-AC48-882F-38C2A561485F}" dt="2024-04-05T12:58:44.862" v="6850" actId="478"/>
          <ac:picMkLst>
            <pc:docMk/>
            <pc:sldMk cId="2280321689" sldId="2076138286"/>
            <ac:picMk id="2054" creationId="{BB1C41B4-42DA-9F74-F51F-89CC0C9753CF}"/>
          </ac:picMkLst>
        </pc:picChg>
        <pc:picChg chg="add del mod">
          <ac:chgData name="Merill Fernando (HE/HIM)" userId="365c7a02-0bbe-42d0-99af-678246709bc4" providerId="ADAL" clId="{45EC9886-38F4-AC48-882F-38C2A561485F}" dt="2024-04-06T07:05:05.033" v="8710" actId="478"/>
          <ac:picMkLst>
            <pc:docMk/>
            <pc:sldMk cId="2280321689" sldId="2076138286"/>
            <ac:picMk id="2056" creationId="{C3A182BB-D537-799E-DAA4-F7E99428B171}"/>
          </ac:picMkLst>
        </pc:picChg>
      </pc:sldChg>
      <pc:sldChg chg="addSp delSp modSp add mod">
        <pc:chgData name="Merill Fernando (HE/HIM)" userId="365c7a02-0bbe-42d0-99af-678246709bc4" providerId="ADAL" clId="{45EC9886-38F4-AC48-882F-38C2A561485F}" dt="2024-04-05T13:10:23.790" v="6975" actId="20577"/>
        <pc:sldMkLst>
          <pc:docMk/>
          <pc:sldMk cId="4125869968" sldId="2076138287"/>
        </pc:sldMkLst>
        <pc:spChg chg="mod">
          <ac:chgData name="Merill Fernando (HE/HIM)" userId="365c7a02-0bbe-42d0-99af-678246709bc4" providerId="ADAL" clId="{45EC9886-38F4-AC48-882F-38C2A561485F}" dt="2024-04-05T13:10:23.790" v="6975" actId="20577"/>
          <ac:spMkLst>
            <pc:docMk/>
            <pc:sldMk cId="4125869968" sldId="2076138287"/>
            <ac:spMk id="2" creationId="{1C1E22D0-BDB3-499B-A036-F87F14235333}"/>
          </ac:spMkLst>
        </pc:spChg>
        <pc:spChg chg="add del">
          <ac:chgData name="Merill Fernando (HE/HIM)" userId="365c7a02-0bbe-42d0-99af-678246709bc4" providerId="ADAL" clId="{45EC9886-38F4-AC48-882F-38C2A561485F}" dt="2024-04-05T02:11:11.267" v="3196" actId="22"/>
          <ac:spMkLst>
            <pc:docMk/>
            <pc:sldMk cId="4125869968" sldId="2076138287"/>
            <ac:spMk id="4" creationId="{83F88E8E-BCDD-1ED2-8F84-30CFB6EE6219}"/>
          </ac:spMkLst>
        </pc:spChg>
        <pc:spChg chg="add del">
          <ac:chgData name="Merill Fernando (HE/HIM)" userId="365c7a02-0bbe-42d0-99af-678246709bc4" providerId="ADAL" clId="{45EC9886-38F4-AC48-882F-38C2A561485F}" dt="2024-04-05T02:11:18.834" v="3198" actId="22"/>
          <ac:spMkLst>
            <pc:docMk/>
            <pc:sldMk cId="4125869968" sldId="2076138287"/>
            <ac:spMk id="6" creationId="{EB51998D-6501-4DFB-9197-87416C4E543D}"/>
          </ac:spMkLst>
        </pc:spChg>
        <pc:spChg chg="mod">
          <ac:chgData name="Merill Fernando (HE/HIM)" userId="365c7a02-0bbe-42d0-99af-678246709bc4" providerId="ADAL" clId="{45EC9886-38F4-AC48-882F-38C2A561485F}" dt="2024-04-05T02:44:11.144" v="3945" actId="20577"/>
          <ac:spMkLst>
            <pc:docMk/>
            <pc:sldMk cId="4125869968" sldId="2076138287"/>
            <ac:spMk id="12" creationId="{D2654F61-7685-4370-9514-D22595742806}"/>
          </ac:spMkLst>
        </pc:spChg>
        <pc:picChg chg="add del mod">
          <ac:chgData name="Merill Fernando (HE/HIM)" userId="365c7a02-0bbe-42d0-99af-678246709bc4" providerId="ADAL" clId="{45EC9886-38F4-AC48-882F-38C2A561485F}" dt="2024-04-05T02:12:22.688" v="3204" actId="478"/>
          <ac:picMkLst>
            <pc:docMk/>
            <pc:sldMk cId="4125869968" sldId="2076138287"/>
            <ac:picMk id="7" creationId="{1955C916-6AE2-3DE1-8B87-CCDD4ED8F020}"/>
          </ac:picMkLst>
        </pc:picChg>
      </pc:sldChg>
      <pc:sldChg chg="addSp delSp modSp add del mod">
        <pc:chgData name="Merill Fernando (HE/HIM)" userId="365c7a02-0bbe-42d0-99af-678246709bc4" providerId="ADAL" clId="{45EC9886-38F4-AC48-882F-38C2A561485F}" dt="2024-04-05T02:58:47.926" v="3947" actId="2696"/>
        <pc:sldMkLst>
          <pc:docMk/>
          <pc:sldMk cId="2095829339" sldId="2076138288"/>
        </pc:sldMkLst>
        <pc:spChg chg="mod">
          <ac:chgData name="Merill Fernando (HE/HIM)" userId="365c7a02-0bbe-42d0-99af-678246709bc4" providerId="ADAL" clId="{45EC9886-38F4-AC48-882F-38C2A561485F}" dt="2024-04-05T01:19:15.614" v="2741" actId="20577"/>
          <ac:spMkLst>
            <pc:docMk/>
            <pc:sldMk cId="2095829339" sldId="2076138288"/>
            <ac:spMk id="2" creationId="{D6D9FA59-94F3-2345-BA64-8C9E978C76CB}"/>
          </ac:spMkLst>
        </pc:spChg>
        <pc:picChg chg="del">
          <ac:chgData name="Merill Fernando (HE/HIM)" userId="365c7a02-0bbe-42d0-99af-678246709bc4" providerId="ADAL" clId="{45EC9886-38F4-AC48-882F-38C2A561485F}" dt="2024-04-05T01:20:47.670" v="2742" actId="478"/>
          <ac:picMkLst>
            <pc:docMk/>
            <pc:sldMk cId="2095829339" sldId="2076138288"/>
            <ac:picMk id="3" creationId="{A7A2CC8B-83E0-946F-6262-44C282A9882E}"/>
          </ac:picMkLst>
        </pc:picChg>
        <pc:picChg chg="del">
          <ac:chgData name="Merill Fernando (HE/HIM)" userId="365c7a02-0bbe-42d0-99af-678246709bc4" providerId="ADAL" clId="{45EC9886-38F4-AC48-882F-38C2A561485F}" dt="2024-04-05T01:20:49.439" v="2743" actId="478"/>
          <ac:picMkLst>
            <pc:docMk/>
            <pc:sldMk cId="2095829339" sldId="2076138288"/>
            <ac:picMk id="4" creationId="{5F70BA15-AE00-D9C1-4A25-C23530B2E37F}"/>
          </ac:picMkLst>
        </pc:picChg>
        <pc:picChg chg="add mod">
          <ac:chgData name="Merill Fernando (HE/HIM)" userId="365c7a02-0bbe-42d0-99af-678246709bc4" providerId="ADAL" clId="{45EC9886-38F4-AC48-882F-38C2A561485F}" dt="2024-04-05T01:20:55.896" v="2748" actId="1076"/>
          <ac:picMkLst>
            <pc:docMk/>
            <pc:sldMk cId="2095829339" sldId="2076138288"/>
            <ac:picMk id="6" creationId="{61C4BA34-5AC8-CFEF-0D8B-9C1DBDE59E57}"/>
          </ac:picMkLst>
        </pc:picChg>
      </pc:sldChg>
      <pc:sldChg chg="modSp add del mod">
        <pc:chgData name="Merill Fernando (HE/HIM)" userId="365c7a02-0bbe-42d0-99af-678246709bc4" providerId="ADAL" clId="{45EC9886-38F4-AC48-882F-38C2A561485F}" dt="2024-04-05T02:58:48.588" v="3948" actId="2696"/>
        <pc:sldMkLst>
          <pc:docMk/>
          <pc:sldMk cId="4035953206" sldId="2076138289"/>
        </pc:sldMkLst>
        <pc:spChg chg="mod">
          <ac:chgData name="Merill Fernando (HE/HIM)" userId="365c7a02-0bbe-42d0-99af-678246709bc4" providerId="ADAL" clId="{45EC9886-38F4-AC48-882F-38C2A561485F}" dt="2024-04-05T01:21:22.458" v="2785" actId="20577"/>
          <ac:spMkLst>
            <pc:docMk/>
            <pc:sldMk cId="4035953206" sldId="2076138289"/>
            <ac:spMk id="2" creationId="{00000000-0000-0000-0000-000000000000}"/>
          </ac:spMkLst>
        </pc:spChg>
      </pc:sldChg>
      <pc:sldChg chg="new del">
        <pc:chgData name="Merill Fernando (HE/HIM)" userId="365c7a02-0bbe-42d0-99af-678246709bc4" providerId="ADAL" clId="{45EC9886-38F4-AC48-882F-38C2A561485F}" dt="2024-04-05T02:58:51.494" v="3949" actId="2696"/>
        <pc:sldMkLst>
          <pc:docMk/>
          <pc:sldMk cId="637343204" sldId="2076138290"/>
        </pc:sldMkLst>
      </pc:sldChg>
      <pc:sldChg chg="addSp delSp modSp add mod modAnim">
        <pc:chgData name="Merill Fernando (HE/HIM)" userId="365c7a02-0bbe-42d0-99af-678246709bc4" providerId="ADAL" clId="{45EC9886-38F4-AC48-882F-38C2A561485F}" dt="2024-04-05T02:18:47.995" v="3260" actId="14100"/>
        <pc:sldMkLst>
          <pc:docMk/>
          <pc:sldMk cId="910890546" sldId="2076138291"/>
        </pc:sldMkLst>
        <pc:spChg chg="mod">
          <ac:chgData name="Merill Fernando (HE/HIM)" userId="365c7a02-0bbe-42d0-99af-678246709bc4" providerId="ADAL" clId="{45EC9886-38F4-AC48-882F-38C2A561485F}" dt="2024-04-05T02:12:37.125" v="3227" actId="20577"/>
          <ac:spMkLst>
            <pc:docMk/>
            <pc:sldMk cId="910890546" sldId="2076138291"/>
            <ac:spMk id="2" creationId="{1C1E22D0-BDB3-499B-A036-F87F14235333}"/>
          </ac:spMkLst>
        </pc:spChg>
        <pc:spChg chg="del">
          <ac:chgData name="Merill Fernando (HE/HIM)" userId="365c7a02-0bbe-42d0-99af-678246709bc4" providerId="ADAL" clId="{45EC9886-38F4-AC48-882F-38C2A561485F}" dt="2024-04-05T02:12:46.792" v="3230" actId="478"/>
          <ac:spMkLst>
            <pc:docMk/>
            <pc:sldMk cId="910890546" sldId="2076138291"/>
            <ac:spMk id="12" creationId="{D2654F61-7685-4370-9514-D22595742806}"/>
          </ac:spMkLst>
        </pc:spChg>
        <pc:spChg chg="mod">
          <ac:chgData name="Merill Fernando (HE/HIM)" userId="365c7a02-0bbe-42d0-99af-678246709bc4" providerId="ADAL" clId="{45EC9886-38F4-AC48-882F-38C2A561485F}" dt="2024-04-05T02:17:54.531" v="3255" actId="962"/>
          <ac:spMkLst>
            <pc:docMk/>
            <pc:sldMk cId="910890546" sldId="2076138291"/>
            <ac:spMk id="13" creationId="{4425A7C8-395E-462B-9A0C-B5ECEAB5B823}"/>
          </ac:spMkLst>
        </pc:spChg>
        <pc:picChg chg="add mod">
          <ac:chgData name="Merill Fernando (HE/HIM)" userId="365c7a02-0bbe-42d0-99af-678246709bc4" providerId="ADAL" clId="{45EC9886-38F4-AC48-882F-38C2A561485F}" dt="2024-04-05T02:17:03.927" v="3243" actId="14100"/>
          <ac:picMkLst>
            <pc:docMk/>
            <pc:sldMk cId="910890546" sldId="2076138291"/>
            <ac:picMk id="4" creationId="{2D5D8E4E-39CD-BD96-B1B2-6C4911D52840}"/>
          </ac:picMkLst>
        </pc:picChg>
        <pc:picChg chg="add mod">
          <ac:chgData name="Merill Fernando (HE/HIM)" userId="365c7a02-0bbe-42d0-99af-678246709bc4" providerId="ADAL" clId="{45EC9886-38F4-AC48-882F-38C2A561485F}" dt="2024-04-05T02:17:30.141" v="3251" actId="1076"/>
          <ac:picMkLst>
            <pc:docMk/>
            <pc:sldMk cId="910890546" sldId="2076138291"/>
            <ac:picMk id="6" creationId="{E30E9694-9BCB-47A5-0ECE-4920DF0D2602}"/>
          </ac:picMkLst>
        </pc:picChg>
        <pc:picChg chg="mod">
          <ac:chgData name="Merill Fernando (HE/HIM)" userId="365c7a02-0bbe-42d0-99af-678246709bc4" providerId="ADAL" clId="{45EC9886-38F4-AC48-882F-38C2A561485F}" dt="2024-04-05T02:18:47.995" v="3260" actId="14100"/>
          <ac:picMkLst>
            <pc:docMk/>
            <pc:sldMk cId="910890546" sldId="2076138291"/>
            <ac:picMk id="7" creationId="{1955C916-6AE2-3DE1-8B87-CCDD4ED8F020}"/>
          </ac:picMkLst>
        </pc:picChg>
        <pc:picChg chg="add mod">
          <ac:chgData name="Merill Fernando (HE/HIM)" userId="365c7a02-0bbe-42d0-99af-678246709bc4" providerId="ADAL" clId="{45EC9886-38F4-AC48-882F-38C2A561485F}" dt="2024-04-05T02:17:54.531" v="3254" actId="27614"/>
          <ac:picMkLst>
            <pc:docMk/>
            <pc:sldMk cId="910890546" sldId="2076138291"/>
            <ac:picMk id="9" creationId="{C00B1F78-177A-7569-A94F-FA1052307478}"/>
          </ac:picMkLst>
        </pc:picChg>
      </pc:sldChg>
      <pc:sldChg chg="addSp delSp modSp add mod ord modNotesTx">
        <pc:chgData name="Merill Fernando (HE/HIM)" userId="365c7a02-0bbe-42d0-99af-678246709bc4" providerId="ADAL" clId="{45EC9886-38F4-AC48-882F-38C2A561485F}" dt="2024-04-05T13:11:25.030" v="7113" actId="20577"/>
        <pc:sldMkLst>
          <pc:docMk/>
          <pc:sldMk cId="4252369030" sldId="2076138292"/>
        </pc:sldMkLst>
        <pc:spChg chg="mod">
          <ac:chgData name="Merill Fernando (HE/HIM)" userId="365c7a02-0bbe-42d0-99af-678246709bc4" providerId="ADAL" clId="{45EC9886-38F4-AC48-882F-38C2A561485F}" dt="2024-04-05T02:24:34.378" v="3342" actId="6549"/>
          <ac:spMkLst>
            <pc:docMk/>
            <pc:sldMk cId="4252369030" sldId="2076138292"/>
            <ac:spMk id="2" creationId="{1C1E22D0-BDB3-499B-A036-F87F14235333}"/>
          </ac:spMkLst>
        </pc:spChg>
        <pc:spChg chg="mod">
          <ac:chgData name="Merill Fernando (HE/HIM)" userId="365c7a02-0bbe-42d0-99af-678246709bc4" providerId="ADAL" clId="{45EC9886-38F4-AC48-882F-38C2A561485F}" dt="2024-04-05T02:34:02.720" v="3566" actId="20577"/>
          <ac:spMkLst>
            <pc:docMk/>
            <pc:sldMk cId="4252369030" sldId="2076138292"/>
            <ac:spMk id="12" creationId="{D2654F61-7685-4370-9514-D22595742806}"/>
          </ac:spMkLst>
        </pc:spChg>
        <pc:spChg chg="mod">
          <ac:chgData name="Merill Fernando (HE/HIM)" userId="365c7a02-0bbe-42d0-99af-678246709bc4" providerId="ADAL" clId="{45EC9886-38F4-AC48-882F-38C2A561485F}" dt="2024-04-05T02:23:38.362" v="3277" actId="962"/>
          <ac:spMkLst>
            <pc:docMk/>
            <pc:sldMk cId="4252369030" sldId="2076138292"/>
            <ac:spMk id="13" creationId="{4425A7C8-395E-462B-9A0C-B5ECEAB5B823}"/>
          </ac:spMkLst>
        </pc:spChg>
        <pc:spChg chg="add mod">
          <ac:chgData name="Merill Fernando (HE/HIM)" userId="365c7a02-0bbe-42d0-99af-678246709bc4" providerId="ADAL" clId="{45EC9886-38F4-AC48-882F-38C2A561485F}" dt="2024-04-05T02:37:10.883" v="3746" actId="1076"/>
          <ac:spMkLst>
            <pc:docMk/>
            <pc:sldMk cId="4252369030" sldId="2076138292"/>
            <ac:spMk id="15" creationId="{0D61E677-1814-28EC-0C4F-9D2DE9807835}"/>
          </ac:spMkLst>
        </pc:spChg>
        <pc:picChg chg="add del mod">
          <ac:chgData name="Merill Fernando (HE/HIM)" userId="365c7a02-0bbe-42d0-99af-678246709bc4" providerId="ADAL" clId="{45EC9886-38F4-AC48-882F-38C2A561485F}" dt="2024-04-05T02:22:37.254" v="3272" actId="478"/>
          <ac:picMkLst>
            <pc:docMk/>
            <pc:sldMk cId="4252369030" sldId="2076138292"/>
            <ac:picMk id="4" creationId="{EA08FF90-51AA-13CD-9CFB-52D7802658E7}"/>
          </ac:picMkLst>
        </pc:picChg>
        <pc:picChg chg="add mod">
          <ac:chgData name="Merill Fernando (HE/HIM)" userId="365c7a02-0bbe-42d0-99af-678246709bc4" providerId="ADAL" clId="{45EC9886-38F4-AC48-882F-38C2A561485F}" dt="2024-04-05T02:24:46.257" v="3347" actId="1076"/>
          <ac:picMkLst>
            <pc:docMk/>
            <pc:sldMk cId="4252369030" sldId="2076138292"/>
            <ac:picMk id="6" creationId="{8D225D82-B037-D2E2-ABAF-A936EE61C953}"/>
          </ac:picMkLst>
        </pc:picChg>
        <pc:picChg chg="add mod">
          <ac:chgData name="Merill Fernando (HE/HIM)" userId="365c7a02-0bbe-42d0-99af-678246709bc4" providerId="ADAL" clId="{45EC9886-38F4-AC48-882F-38C2A561485F}" dt="2024-04-05T02:29:24.531" v="3369" actId="1076"/>
          <ac:picMkLst>
            <pc:docMk/>
            <pc:sldMk cId="4252369030" sldId="2076138292"/>
            <ac:picMk id="8" creationId="{31F34523-004E-7A01-B4DF-76811C4C50BB}"/>
          </ac:picMkLst>
        </pc:picChg>
        <pc:picChg chg="add del mod">
          <ac:chgData name="Merill Fernando (HE/HIM)" userId="365c7a02-0bbe-42d0-99af-678246709bc4" providerId="ADAL" clId="{45EC9886-38F4-AC48-882F-38C2A561485F}" dt="2024-04-05T02:28:53.747" v="3362" actId="478"/>
          <ac:picMkLst>
            <pc:docMk/>
            <pc:sldMk cId="4252369030" sldId="2076138292"/>
            <ac:picMk id="10" creationId="{462BCF0A-9591-0E1F-03B0-6D7FE449B4BE}"/>
          </ac:picMkLst>
        </pc:picChg>
        <pc:picChg chg="add mod">
          <ac:chgData name="Merill Fernando (HE/HIM)" userId="365c7a02-0bbe-42d0-99af-678246709bc4" providerId="ADAL" clId="{45EC9886-38F4-AC48-882F-38C2A561485F}" dt="2024-04-05T02:29:29.352" v="3372" actId="1076"/>
          <ac:picMkLst>
            <pc:docMk/>
            <pc:sldMk cId="4252369030" sldId="2076138292"/>
            <ac:picMk id="14" creationId="{D07E5466-47AC-BB16-82CD-E8949A46BAAF}"/>
          </ac:picMkLst>
        </pc:picChg>
      </pc:sldChg>
      <pc:sldChg chg="addSp delSp modSp new mod modAnim">
        <pc:chgData name="Merill Fernando (HE/HIM)" userId="365c7a02-0bbe-42d0-99af-678246709bc4" providerId="ADAL" clId="{45EC9886-38F4-AC48-882F-38C2A561485F}" dt="2024-04-05T04:23:21.970" v="4771"/>
        <pc:sldMkLst>
          <pc:docMk/>
          <pc:sldMk cId="832683205" sldId="2076138293"/>
        </pc:sldMkLst>
        <pc:spChg chg="mod">
          <ac:chgData name="Merill Fernando (HE/HIM)" userId="365c7a02-0bbe-42d0-99af-678246709bc4" providerId="ADAL" clId="{45EC9886-38F4-AC48-882F-38C2A561485F}" dt="2024-04-05T04:00:23.204" v="4592" actId="20577"/>
          <ac:spMkLst>
            <pc:docMk/>
            <pc:sldMk cId="832683205" sldId="2076138293"/>
            <ac:spMk id="2" creationId="{6353EB85-8543-D249-4430-93A0ACFF8288}"/>
          </ac:spMkLst>
        </pc:spChg>
        <pc:spChg chg="mod">
          <ac:chgData name="Merill Fernando (HE/HIM)" userId="365c7a02-0bbe-42d0-99af-678246709bc4" providerId="ADAL" clId="{45EC9886-38F4-AC48-882F-38C2A561485F}" dt="2024-04-05T04:00:29.701" v="4604" actId="20577"/>
          <ac:spMkLst>
            <pc:docMk/>
            <pc:sldMk cId="832683205" sldId="2076138293"/>
            <ac:spMk id="3" creationId="{EEC13C9A-88B4-30A6-F98C-944C52D3394B}"/>
          </ac:spMkLst>
        </pc:spChg>
        <pc:spChg chg="del mod">
          <ac:chgData name="Merill Fernando (HE/HIM)" userId="365c7a02-0bbe-42d0-99af-678246709bc4" providerId="ADAL" clId="{45EC9886-38F4-AC48-882F-38C2A561485F}" dt="2024-04-05T04:15:06.426" v="4688" actId="478"/>
          <ac:spMkLst>
            <pc:docMk/>
            <pc:sldMk cId="832683205" sldId="2076138293"/>
            <ac:spMk id="4" creationId="{13E7C23D-31E5-FDFE-27C7-7734CDF9BB9D}"/>
          </ac:spMkLst>
        </pc:spChg>
        <pc:spChg chg="add mod">
          <ac:chgData name="Merill Fernando (HE/HIM)" userId="365c7a02-0bbe-42d0-99af-678246709bc4" providerId="ADAL" clId="{45EC9886-38F4-AC48-882F-38C2A561485F}" dt="2024-04-05T04:17:51.493" v="4736" actId="207"/>
          <ac:spMkLst>
            <pc:docMk/>
            <pc:sldMk cId="832683205" sldId="2076138293"/>
            <ac:spMk id="5" creationId="{71449017-7062-9E0B-2E28-14C70D311C79}"/>
          </ac:spMkLst>
        </pc:spChg>
        <pc:spChg chg="add del mod">
          <ac:chgData name="Merill Fernando (HE/HIM)" userId="365c7a02-0bbe-42d0-99af-678246709bc4" providerId="ADAL" clId="{45EC9886-38F4-AC48-882F-38C2A561485F}" dt="2024-04-05T04:15:10.867" v="4689" actId="478"/>
          <ac:spMkLst>
            <pc:docMk/>
            <pc:sldMk cId="832683205" sldId="2076138293"/>
            <ac:spMk id="7" creationId="{300DB829-59F5-EEDA-4643-A49371FF2046}"/>
          </ac:spMkLst>
        </pc:spChg>
        <pc:spChg chg="add mod">
          <ac:chgData name="Merill Fernando (HE/HIM)" userId="365c7a02-0bbe-42d0-99af-678246709bc4" providerId="ADAL" clId="{45EC9886-38F4-AC48-882F-38C2A561485F}" dt="2024-04-05T04:17:19.374" v="4730" actId="1076"/>
          <ac:spMkLst>
            <pc:docMk/>
            <pc:sldMk cId="832683205" sldId="2076138293"/>
            <ac:spMk id="8" creationId="{4168BED6-ECF8-0031-1AA1-4FCEF06E7929}"/>
          </ac:spMkLst>
        </pc:spChg>
        <pc:spChg chg="add mod">
          <ac:chgData name="Merill Fernando (HE/HIM)" userId="365c7a02-0bbe-42d0-99af-678246709bc4" providerId="ADAL" clId="{45EC9886-38F4-AC48-882F-38C2A561485F}" dt="2024-04-05T04:15:47.108" v="4706" actId="20577"/>
          <ac:spMkLst>
            <pc:docMk/>
            <pc:sldMk cId="832683205" sldId="2076138293"/>
            <ac:spMk id="9" creationId="{F5D39C23-3F9B-FC01-9982-4F3C1B3684E4}"/>
          </ac:spMkLst>
        </pc:spChg>
        <pc:picChg chg="add mod">
          <ac:chgData name="Merill Fernando (HE/HIM)" userId="365c7a02-0bbe-42d0-99af-678246709bc4" providerId="ADAL" clId="{45EC9886-38F4-AC48-882F-38C2A561485F}" dt="2024-04-05T04:21:45.320" v="4764" actId="1076"/>
          <ac:picMkLst>
            <pc:docMk/>
            <pc:sldMk cId="832683205" sldId="2076138293"/>
            <ac:picMk id="10" creationId="{ABA9555E-F2B8-81CC-11A4-57DCD681F938}"/>
          </ac:picMkLst>
        </pc:picChg>
        <pc:picChg chg="add mod">
          <ac:chgData name="Merill Fernando (HE/HIM)" userId="365c7a02-0bbe-42d0-99af-678246709bc4" providerId="ADAL" clId="{45EC9886-38F4-AC48-882F-38C2A561485F}" dt="2024-04-05T04:17:32.004" v="4733" actId="1076"/>
          <ac:picMkLst>
            <pc:docMk/>
            <pc:sldMk cId="832683205" sldId="2076138293"/>
            <ac:picMk id="11" creationId="{D20AC73A-E664-8E7C-4EE5-4EB85040DE47}"/>
          </ac:picMkLst>
        </pc:picChg>
        <pc:picChg chg="add del mod">
          <ac:chgData name="Merill Fernando (HE/HIM)" userId="365c7a02-0bbe-42d0-99af-678246709bc4" providerId="ADAL" clId="{45EC9886-38F4-AC48-882F-38C2A561485F}" dt="2024-04-05T04:19:15.978" v="4742" actId="21"/>
          <ac:picMkLst>
            <pc:docMk/>
            <pc:sldMk cId="832683205" sldId="2076138293"/>
            <ac:picMk id="13" creationId="{EADC8C66-959E-F8C4-4274-AFA111B4DEF9}"/>
          </ac:picMkLst>
        </pc:picChg>
      </pc:sldChg>
      <pc:sldChg chg="addSp delSp modSp add mod ord delAnim">
        <pc:chgData name="Merill Fernando (HE/HIM)" userId="365c7a02-0bbe-42d0-99af-678246709bc4" providerId="ADAL" clId="{45EC9886-38F4-AC48-882F-38C2A561485F}" dt="2024-04-06T06:17:48.372" v="8150" actId="20578"/>
        <pc:sldMkLst>
          <pc:docMk/>
          <pc:sldMk cId="1382721477" sldId="2076138294"/>
        </pc:sldMkLst>
        <pc:spChg chg="del">
          <ac:chgData name="Merill Fernando (HE/HIM)" userId="365c7a02-0bbe-42d0-99af-678246709bc4" providerId="ADAL" clId="{45EC9886-38F4-AC48-882F-38C2A561485F}" dt="2024-04-05T04:19:23.029" v="4744" actId="478"/>
          <ac:spMkLst>
            <pc:docMk/>
            <pc:sldMk cId="1382721477" sldId="2076138294"/>
            <ac:spMk id="3" creationId="{EEC13C9A-88B4-30A6-F98C-944C52D3394B}"/>
          </ac:spMkLst>
        </pc:spChg>
        <pc:spChg chg="del">
          <ac:chgData name="Merill Fernando (HE/HIM)" userId="365c7a02-0bbe-42d0-99af-678246709bc4" providerId="ADAL" clId="{45EC9886-38F4-AC48-882F-38C2A561485F}" dt="2024-04-05T04:19:23.029" v="4744" actId="478"/>
          <ac:spMkLst>
            <pc:docMk/>
            <pc:sldMk cId="1382721477" sldId="2076138294"/>
            <ac:spMk id="5" creationId="{71449017-7062-9E0B-2E28-14C70D311C79}"/>
          </ac:spMkLst>
        </pc:spChg>
        <pc:spChg chg="add del mod">
          <ac:chgData name="Merill Fernando (HE/HIM)" userId="365c7a02-0bbe-42d0-99af-678246709bc4" providerId="ADAL" clId="{45EC9886-38F4-AC48-882F-38C2A561485F}" dt="2024-04-05T04:19:26.111" v="4745" actId="478"/>
          <ac:spMkLst>
            <pc:docMk/>
            <pc:sldMk cId="1382721477" sldId="2076138294"/>
            <ac:spMk id="6" creationId="{EC228A76-509B-1D64-33B8-F7B97470B549}"/>
          </ac:spMkLst>
        </pc:spChg>
        <pc:spChg chg="del">
          <ac:chgData name="Merill Fernando (HE/HIM)" userId="365c7a02-0bbe-42d0-99af-678246709bc4" providerId="ADAL" clId="{45EC9886-38F4-AC48-882F-38C2A561485F}" dt="2024-04-05T04:19:23.029" v="4744" actId="478"/>
          <ac:spMkLst>
            <pc:docMk/>
            <pc:sldMk cId="1382721477" sldId="2076138294"/>
            <ac:spMk id="8" creationId="{4168BED6-ECF8-0031-1AA1-4FCEF06E7929}"/>
          </ac:spMkLst>
        </pc:spChg>
        <pc:spChg chg="del">
          <ac:chgData name="Merill Fernando (HE/HIM)" userId="365c7a02-0bbe-42d0-99af-678246709bc4" providerId="ADAL" clId="{45EC9886-38F4-AC48-882F-38C2A561485F}" dt="2024-04-05T04:19:23.029" v="4744" actId="478"/>
          <ac:spMkLst>
            <pc:docMk/>
            <pc:sldMk cId="1382721477" sldId="2076138294"/>
            <ac:spMk id="9" creationId="{F5D39C23-3F9B-FC01-9982-4F3C1B3684E4}"/>
          </ac:spMkLst>
        </pc:spChg>
        <pc:picChg chg="add del mod">
          <ac:chgData name="Merill Fernando (HE/HIM)" userId="365c7a02-0bbe-42d0-99af-678246709bc4" providerId="ADAL" clId="{45EC9886-38F4-AC48-882F-38C2A561485F}" dt="2024-04-05T04:20:39.468" v="4749" actId="478"/>
          <ac:picMkLst>
            <pc:docMk/>
            <pc:sldMk cId="1382721477" sldId="2076138294"/>
            <ac:picMk id="7" creationId="{AE3F4552-FE17-36F7-CC9F-BA1A4A1160B6}"/>
          </ac:picMkLst>
        </pc:picChg>
        <pc:picChg chg="del">
          <ac:chgData name="Merill Fernando (HE/HIM)" userId="365c7a02-0bbe-42d0-99af-678246709bc4" providerId="ADAL" clId="{45EC9886-38F4-AC48-882F-38C2A561485F}" dt="2024-04-05T04:19:27.676" v="4746" actId="478"/>
          <ac:picMkLst>
            <pc:docMk/>
            <pc:sldMk cId="1382721477" sldId="2076138294"/>
            <ac:picMk id="10" creationId="{ABA9555E-F2B8-81CC-11A4-57DCD681F938}"/>
          </ac:picMkLst>
        </pc:picChg>
        <pc:picChg chg="del">
          <ac:chgData name="Merill Fernando (HE/HIM)" userId="365c7a02-0bbe-42d0-99af-678246709bc4" providerId="ADAL" clId="{45EC9886-38F4-AC48-882F-38C2A561485F}" dt="2024-04-05T04:19:27.676" v="4746" actId="478"/>
          <ac:picMkLst>
            <pc:docMk/>
            <pc:sldMk cId="1382721477" sldId="2076138294"/>
            <ac:picMk id="11" creationId="{D20AC73A-E664-8E7C-4EE5-4EB85040DE47}"/>
          </ac:picMkLst>
        </pc:picChg>
        <pc:picChg chg="add mod">
          <ac:chgData name="Merill Fernando (HE/HIM)" userId="365c7a02-0bbe-42d0-99af-678246709bc4" providerId="ADAL" clId="{45EC9886-38F4-AC48-882F-38C2A561485F}" dt="2024-04-05T04:23:43.487" v="4773" actId="1076"/>
          <ac:picMkLst>
            <pc:docMk/>
            <pc:sldMk cId="1382721477" sldId="2076138294"/>
            <ac:picMk id="13" creationId="{D2D7CFC9-D2D1-A63E-ACC6-22B64174ADA1}"/>
          </ac:picMkLst>
        </pc:picChg>
      </pc:sldChg>
      <pc:sldChg chg="modSp add mod ord">
        <pc:chgData name="Merill Fernando (HE/HIM)" userId="365c7a02-0bbe-42d0-99af-678246709bc4" providerId="ADAL" clId="{45EC9886-38F4-AC48-882F-38C2A561485F}" dt="2024-04-05T04:26:43.745" v="4804" actId="20577"/>
        <pc:sldMkLst>
          <pc:docMk/>
          <pc:sldMk cId="2030567039" sldId="2076138295"/>
        </pc:sldMkLst>
        <pc:spChg chg="mod">
          <ac:chgData name="Merill Fernando (HE/HIM)" userId="365c7a02-0bbe-42d0-99af-678246709bc4" providerId="ADAL" clId="{45EC9886-38F4-AC48-882F-38C2A561485F}" dt="2024-04-05T04:26:43.745" v="4804" actId="20577"/>
          <ac:spMkLst>
            <pc:docMk/>
            <pc:sldMk cId="2030567039" sldId="2076138295"/>
            <ac:spMk id="2" creationId="{D6D9FA59-94F3-2345-BA64-8C9E978C76CB}"/>
          </ac:spMkLst>
        </pc:spChg>
      </pc:sldChg>
      <pc:sldChg chg="modSp add mod ord">
        <pc:chgData name="Merill Fernando (HE/HIM)" userId="365c7a02-0bbe-42d0-99af-678246709bc4" providerId="ADAL" clId="{45EC9886-38F4-AC48-882F-38C2A561485F}" dt="2024-04-05T12:38:10.744" v="6552" actId="20577"/>
        <pc:sldMkLst>
          <pc:docMk/>
          <pc:sldMk cId="4268625022" sldId="2076138296"/>
        </pc:sldMkLst>
        <pc:spChg chg="mod">
          <ac:chgData name="Merill Fernando (HE/HIM)" userId="365c7a02-0bbe-42d0-99af-678246709bc4" providerId="ADAL" clId="{45EC9886-38F4-AC48-882F-38C2A561485F}" dt="2024-04-05T12:38:10.744" v="6552" actId="20577"/>
          <ac:spMkLst>
            <pc:docMk/>
            <pc:sldMk cId="4268625022" sldId="2076138296"/>
            <ac:spMk id="2" creationId="{D6D9FA59-94F3-2345-BA64-8C9E978C76CB}"/>
          </ac:spMkLst>
        </pc:spChg>
      </pc:sldChg>
      <pc:sldChg chg="addSp delSp modSp add mod delAnim modAnim modNotesTx">
        <pc:chgData name="Merill Fernando (HE/HIM)" userId="365c7a02-0bbe-42d0-99af-678246709bc4" providerId="ADAL" clId="{45EC9886-38F4-AC48-882F-38C2A561485F}" dt="2024-04-05T10:36:39.580" v="5895" actId="20577"/>
        <pc:sldMkLst>
          <pc:docMk/>
          <pc:sldMk cId="2893734343" sldId="2076138297"/>
        </pc:sldMkLst>
        <pc:spChg chg="del">
          <ac:chgData name="Merill Fernando (HE/HIM)" userId="365c7a02-0bbe-42d0-99af-678246709bc4" providerId="ADAL" clId="{45EC9886-38F4-AC48-882F-38C2A561485F}" dt="2024-04-05T09:56:41.790" v="5558" actId="478"/>
          <ac:spMkLst>
            <pc:docMk/>
            <pc:sldMk cId="2893734343" sldId="2076138297"/>
            <ac:spMk id="2" creationId="{6353EB85-8543-D249-4430-93A0ACFF8288}"/>
          </ac:spMkLst>
        </pc:spChg>
        <pc:spChg chg="del">
          <ac:chgData name="Merill Fernando (HE/HIM)" userId="365c7a02-0bbe-42d0-99af-678246709bc4" providerId="ADAL" clId="{45EC9886-38F4-AC48-882F-38C2A561485F}" dt="2024-04-05T09:56:41.790" v="5558" actId="478"/>
          <ac:spMkLst>
            <pc:docMk/>
            <pc:sldMk cId="2893734343" sldId="2076138297"/>
            <ac:spMk id="3" creationId="{EEC13C9A-88B4-30A6-F98C-944C52D3394B}"/>
          </ac:spMkLst>
        </pc:spChg>
        <pc:spChg chg="del">
          <ac:chgData name="Merill Fernando (HE/HIM)" userId="365c7a02-0bbe-42d0-99af-678246709bc4" providerId="ADAL" clId="{45EC9886-38F4-AC48-882F-38C2A561485F}" dt="2024-04-05T09:56:41.790" v="5558" actId="478"/>
          <ac:spMkLst>
            <pc:docMk/>
            <pc:sldMk cId="2893734343" sldId="2076138297"/>
            <ac:spMk id="5" creationId="{71449017-7062-9E0B-2E28-14C70D311C79}"/>
          </ac:spMkLst>
        </pc:spChg>
        <pc:spChg chg="add mod">
          <ac:chgData name="Merill Fernando (HE/HIM)" userId="365c7a02-0bbe-42d0-99af-678246709bc4" providerId="ADAL" clId="{45EC9886-38F4-AC48-882F-38C2A561485F}" dt="2024-04-05T09:56:41.790" v="5558" actId="478"/>
          <ac:spMkLst>
            <pc:docMk/>
            <pc:sldMk cId="2893734343" sldId="2076138297"/>
            <ac:spMk id="6" creationId="{49205B5A-B3DB-5789-8992-81EEF9896C64}"/>
          </ac:spMkLst>
        </pc:spChg>
        <pc:spChg chg="del">
          <ac:chgData name="Merill Fernando (HE/HIM)" userId="365c7a02-0bbe-42d0-99af-678246709bc4" providerId="ADAL" clId="{45EC9886-38F4-AC48-882F-38C2A561485F}" dt="2024-04-05T09:56:41.790" v="5558" actId="478"/>
          <ac:spMkLst>
            <pc:docMk/>
            <pc:sldMk cId="2893734343" sldId="2076138297"/>
            <ac:spMk id="8" creationId="{4168BED6-ECF8-0031-1AA1-4FCEF06E7929}"/>
          </ac:spMkLst>
        </pc:spChg>
        <pc:spChg chg="del">
          <ac:chgData name="Merill Fernando (HE/HIM)" userId="365c7a02-0bbe-42d0-99af-678246709bc4" providerId="ADAL" clId="{45EC9886-38F4-AC48-882F-38C2A561485F}" dt="2024-04-05T09:56:41.790" v="5558" actId="478"/>
          <ac:spMkLst>
            <pc:docMk/>
            <pc:sldMk cId="2893734343" sldId="2076138297"/>
            <ac:spMk id="9" creationId="{F5D39C23-3F9B-FC01-9982-4F3C1B3684E4}"/>
          </ac:spMkLst>
        </pc:spChg>
        <pc:spChg chg="add mod">
          <ac:chgData name="Merill Fernando (HE/HIM)" userId="365c7a02-0bbe-42d0-99af-678246709bc4" providerId="ADAL" clId="{45EC9886-38F4-AC48-882F-38C2A561485F}" dt="2024-04-05T09:56:41.790" v="5558" actId="478"/>
          <ac:spMkLst>
            <pc:docMk/>
            <pc:sldMk cId="2893734343" sldId="2076138297"/>
            <ac:spMk id="12" creationId="{D769E2B4-5C66-5EE6-1139-C6EC1C588A23}"/>
          </ac:spMkLst>
        </pc:spChg>
        <pc:picChg chg="del">
          <ac:chgData name="Merill Fernando (HE/HIM)" userId="365c7a02-0bbe-42d0-99af-678246709bc4" providerId="ADAL" clId="{45EC9886-38F4-AC48-882F-38C2A561485F}" dt="2024-04-05T09:56:41.790" v="5558" actId="478"/>
          <ac:picMkLst>
            <pc:docMk/>
            <pc:sldMk cId="2893734343" sldId="2076138297"/>
            <ac:picMk id="10" creationId="{ABA9555E-F2B8-81CC-11A4-57DCD681F938}"/>
          </ac:picMkLst>
        </pc:picChg>
        <pc:picChg chg="del">
          <ac:chgData name="Merill Fernando (HE/HIM)" userId="365c7a02-0bbe-42d0-99af-678246709bc4" providerId="ADAL" clId="{45EC9886-38F4-AC48-882F-38C2A561485F}" dt="2024-04-05T09:56:41.790" v="5558" actId="478"/>
          <ac:picMkLst>
            <pc:docMk/>
            <pc:sldMk cId="2893734343" sldId="2076138297"/>
            <ac:picMk id="11" creationId="{D20AC73A-E664-8E7C-4EE5-4EB85040DE47}"/>
          </ac:picMkLst>
        </pc:picChg>
        <pc:picChg chg="add mod">
          <ac:chgData name="Merill Fernando (HE/HIM)" userId="365c7a02-0bbe-42d0-99af-678246709bc4" providerId="ADAL" clId="{45EC9886-38F4-AC48-882F-38C2A561485F}" dt="2024-04-05T09:56:47.741" v="5559"/>
          <ac:picMkLst>
            <pc:docMk/>
            <pc:sldMk cId="2893734343" sldId="2076138297"/>
            <ac:picMk id="13" creationId="{DAB121E6-B3FF-D751-9DE3-709A63460A5A}"/>
          </ac:picMkLst>
        </pc:picChg>
      </pc:sldChg>
      <pc:sldChg chg="addSp delSp modSp add mod modAnim">
        <pc:chgData name="Merill Fernando (HE/HIM)" userId="365c7a02-0bbe-42d0-99af-678246709bc4" providerId="ADAL" clId="{45EC9886-38F4-AC48-882F-38C2A561485F}" dt="2024-04-05T09:02:59.955" v="5183" actId="20577"/>
        <pc:sldMkLst>
          <pc:docMk/>
          <pc:sldMk cId="1992105023" sldId="2076138298"/>
        </pc:sldMkLst>
        <pc:spChg chg="mod">
          <ac:chgData name="Merill Fernando (HE/HIM)" userId="365c7a02-0bbe-42d0-99af-678246709bc4" providerId="ADAL" clId="{45EC9886-38F4-AC48-882F-38C2A561485F}" dt="2024-04-05T09:02:14.123" v="5135" actId="6549"/>
          <ac:spMkLst>
            <pc:docMk/>
            <pc:sldMk cId="1992105023" sldId="2076138298"/>
            <ac:spMk id="2" creationId="{1C1E22D0-BDB3-499B-A036-F87F14235333}"/>
          </ac:spMkLst>
        </pc:spChg>
        <pc:spChg chg="add mod">
          <ac:chgData name="Merill Fernando (HE/HIM)" userId="365c7a02-0bbe-42d0-99af-678246709bc4" providerId="ADAL" clId="{45EC9886-38F4-AC48-882F-38C2A561485F}" dt="2024-04-05T08:48:49.861" v="5061" actId="1076"/>
          <ac:spMkLst>
            <pc:docMk/>
            <pc:sldMk cId="1992105023" sldId="2076138298"/>
            <ac:spMk id="3" creationId="{38DE931E-4F51-92CC-9289-5F03659D76D5}"/>
          </ac:spMkLst>
        </pc:spChg>
        <pc:spChg chg="add mod">
          <ac:chgData name="Merill Fernando (HE/HIM)" userId="365c7a02-0bbe-42d0-99af-678246709bc4" providerId="ADAL" clId="{45EC9886-38F4-AC48-882F-38C2A561485F}" dt="2024-04-05T08:53:28.884" v="5109" actId="1076"/>
          <ac:spMkLst>
            <pc:docMk/>
            <pc:sldMk cId="1992105023" sldId="2076138298"/>
            <ac:spMk id="4" creationId="{A3D6ADEC-B326-3FF7-4090-47040C9EAB61}"/>
          </ac:spMkLst>
        </pc:spChg>
        <pc:spChg chg="add mod">
          <ac:chgData name="Merill Fernando (HE/HIM)" userId="365c7a02-0bbe-42d0-99af-678246709bc4" providerId="ADAL" clId="{45EC9886-38F4-AC48-882F-38C2A561485F}" dt="2024-04-05T08:48:55.715" v="5062" actId="1076"/>
          <ac:spMkLst>
            <pc:docMk/>
            <pc:sldMk cId="1992105023" sldId="2076138298"/>
            <ac:spMk id="5" creationId="{B188C757-0E92-381D-6CCA-FDB15859DD7B}"/>
          </ac:spMkLst>
        </pc:spChg>
        <pc:spChg chg="add mod">
          <ac:chgData name="Merill Fernando (HE/HIM)" userId="365c7a02-0bbe-42d0-99af-678246709bc4" providerId="ADAL" clId="{45EC9886-38F4-AC48-882F-38C2A561485F}" dt="2024-04-05T08:53:15.139" v="5107" actId="1076"/>
          <ac:spMkLst>
            <pc:docMk/>
            <pc:sldMk cId="1992105023" sldId="2076138298"/>
            <ac:spMk id="6" creationId="{966AE1BB-E146-131D-932B-512A30C1CC1F}"/>
          </ac:spMkLst>
        </pc:spChg>
        <pc:spChg chg="add mod">
          <ac:chgData name="Merill Fernando (HE/HIM)" userId="365c7a02-0bbe-42d0-99af-678246709bc4" providerId="ADAL" clId="{45EC9886-38F4-AC48-882F-38C2A561485F}" dt="2024-04-05T08:47:48.781" v="5037" actId="1076"/>
          <ac:spMkLst>
            <pc:docMk/>
            <pc:sldMk cId="1992105023" sldId="2076138298"/>
            <ac:spMk id="9" creationId="{95AC38E1-6030-21D0-115B-8F6C67474EB6}"/>
          </ac:spMkLst>
        </pc:spChg>
        <pc:spChg chg="add mod">
          <ac:chgData name="Merill Fernando (HE/HIM)" userId="365c7a02-0bbe-42d0-99af-678246709bc4" providerId="ADAL" clId="{45EC9886-38F4-AC48-882F-38C2A561485F}" dt="2024-04-05T08:53:33.948" v="5110" actId="1076"/>
          <ac:spMkLst>
            <pc:docMk/>
            <pc:sldMk cId="1992105023" sldId="2076138298"/>
            <ac:spMk id="10" creationId="{BD063BDB-6319-F2FA-22E8-BB0D9EE82A31}"/>
          </ac:spMkLst>
        </pc:spChg>
        <pc:spChg chg="mod">
          <ac:chgData name="Merill Fernando (HE/HIM)" userId="365c7a02-0bbe-42d0-99af-678246709bc4" providerId="ADAL" clId="{45EC9886-38F4-AC48-882F-38C2A561485F}" dt="2024-04-05T09:02:59.955" v="5183" actId="20577"/>
          <ac:spMkLst>
            <pc:docMk/>
            <pc:sldMk cId="1992105023" sldId="2076138298"/>
            <ac:spMk id="12" creationId="{D2654F61-7685-4370-9514-D22595742806}"/>
          </ac:spMkLst>
        </pc:spChg>
        <pc:spChg chg="mod topLvl">
          <ac:chgData name="Merill Fernando (HE/HIM)" userId="365c7a02-0bbe-42d0-99af-678246709bc4" providerId="ADAL" clId="{45EC9886-38F4-AC48-882F-38C2A561485F}" dt="2024-04-05T08:56:38.181" v="5130" actId="208"/>
          <ac:spMkLst>
            <pc:docMk/>
            <pc:sldMk cId="1992105023" sldId="2076138298"/>
            <ac:spMk id="21" creationId="{8388B0CA-4E88-51FE-B475-96FD64B41511}"/>
          </ac:spMkLst>
        </pc:spChg>
        <pc:spChg chg="del mod topLvl">
          <ac:chgData name="Merill Fernando (HE/HIM)" userId="365c7a02-0bbe-42d0-99af-678246709bc4" providerId="ADAL" clId="{45EC9886-38F4-AC48-882F-38C2A561485F}" dt="2024-04-05T04:43:12.611" v="4962" actId="478"/>
          <ac:spMkLst>
            <pc:docMk/>
            <pc:sldMk cId="1992105023" sldId="2076138298"/>
            <ac:spMk id="22" creationId="{589D68C4-FE9C-B4DC-618D-B47D8B12FDF3}"/>
          </ac:spMkLst>
        </pc:spChg>
        <pc:spChg chg="mod topLvl">
          <ac:chgData name="Merill Fernando (HE/HIM)" userId="365c7a02-0bbe-42d0-99af-678246709bc4" providerId="ADAL" clId="{45EC9886-38F4-AC48-882F-38C2A561485F}" dt="2024-04-05T08:47:42.740" v="5036" actId="122"/>
          <ac:spMkLst>
            <pc:docMk/>
            <pc:sldMk cId="1992105023" sldId="2076138298"/>
            <ac:spMk id="23" creationId="{4AF2964E-95BA-5AB9-AC9B-4458F532FA73}"/>
          </ac:spMkLst>
        </pc:spChg>
        <pc:spChg chg="del topLvl">
          <ac:chgData name="Merill Fernando (HE/HIM)" userId="365c7a02-0bbe-42d0-99af-678246709bc4" providerId="ADAL" clId="{45EC9886-38F4-AC48-882F-38C2A561485F}" dt="2024-04-05T04:41:20.652" v="4911" actId="478"/>
          <ac:spMkLst>
            <pc:docMk/>
            <pc:sldMk cId="1992105023" sldId="2076138298"/>
            <ac:spMk id="24" creationId="{94EF0FBD-1668-E1A4-33CD-4E0442A6FEAC}"/>
          </ac:spMkLst>
        </pc:spChg>
        <pc:spChg chg="del topLvl">
          <ac:chgData name="Merill Fernando (HE/HIM)" userId="365c7a02-0bbe-42d0-99af-678246709bc4" providerId="ADAL" clId="{45EC9886-38F4-AC48-882F-38C2A561485F}" dt="2024-04-05T04:40:37.732" v="4875" actId="478"/>
          <ac:spMkLst>
            <pc:docMk/>
            <pc:sldMk cId="1992105023" sldId="2076138298"/>
            <ac:spMk id="27" creationId="{173F1669-A667-5AA5-F8CC-2DCF1678FA4F}"/>
          </ac:spMkLst>
        </pc:spChg>
        <pc:spChg chg="del">
          <ac:chgData name="Merill Fernando (HE/HIM)" userId="365c7a02-0bbe-42d0-99af-678246709bc4" providerId="ADAL" clId="{45EC9886-38F4-AC48-882F-38C2A561485F}" dt="2024-04-05T08:57:58.783" v="5131" actId="478"/>
          <ac:spMkLst>
            <pc:docMk/>
            <pc:sldMk cId="1992105023" sldId="2076138298"/>
            <ac:spMk id="35" creationId="{E9A75662-64AE-ACC0-95F1-9B819E67430D}"/>
          </ac:spMkLst>
        </pc:spChg>
        <pc:grpChg chg="del">
          <ac:chgData name="Merill Fernando (HE/HIM)" userId="365c7a02-0bbe-42d0-99af-678246709bc4" providerId="ADAL" clId="{45EC9886-38F4-AC48-882F-38C2A561485F}" dt="2024-04-05T04:40:22.082" v="4870" actId="165"/>
          <ac:grpSpMkLst>
            <pc:docMk/>
            <pc:sldMk cId="1992105023" sldId="2076138298"/>
            <ac:grpSpMk id="36" creationId="{2659A226-A32A-24C5-6D89-31D3D8BC17FD}"/>
          </ac:grpSpMkLst>
        </pc:grpChg>
        <pc:picChg chg="del">
          <ac:chgData name="Merill Fernando (HE/HIM)" userId="365c7a02-0bbe-42d0-99af-678246709bc4" providerId="ADAL" clId="{45EC9886-38F4-AC48-882F-38C2A561485F}" dt="2024-04-05T04:40:24.662" v="4871" actId="478"/>
          <ac:picMkLst>
            <pc:docMk/>
            <pc:sldMk cId="1992105023" sldId="2076138298"/>
            <ac:picMk id="30" creationId="{0E5DCAE5-5C59-246C-D9A5-E0C1155B622D}"/>
          </ac:picMkLst>
        </pc:picChg>
        <pc:picChg chg="del">
          <ac:chgData name="Merill Fernando (HE/HIM)" userId="365c7a02-0bbe-42d0-99af-678246709bc4" providerId="ADAL" clId="{45EC9886-38F4-AC48-882F-38C2A561485F}" dt="2024-04-05T08:58:00.438" v="5132" actId="478"/>
          <ac:picMkLst>
            <pc:docMk/>
            <pc:sldMk cId="1992105023" sldId="2076138298"/>
            <ac:picMk id="32" creationId="{FB1F0B6F-AB60-4A0B-A62D-E32DBD0B14EC}"/>
          </ac:picMkLst>
        </pc:picChg>
        <pc:picChg chg="del">
          <ac:chgData name="Merill Fernando (HE/HIM)" userId="365c7a02-0bbe-42d0-99af-678246709bc4" providerId="ADAL" clId="{45EC9886-38F4-AC48-882F-38C2A561485F}" dt="2024-04-05T08:58:01.158" v="5133" actId="478"/>
          <ac:picMkLst>
            <pc:docMk/>
            <pc:sldMk cId="1992105023" sldId="2076138298"/>
            <ac:picMk id="34" creationId="{D6DFFCF3-0CF7-48B9-946D-47D142AB2B16}"/>
          </ac:picMkLst>
        </pc:picChg>
        <pc:cxnChg chg="add mod">
          <ac:chgData name="Merill Fernando (HE/HIM)" userId="365c7a02-0bbe-42d0-99af-678246709bc4" providerId="ADAL" clId="{45EC9886-38F4-AC48-882F-38C2A561485F}" dt="2024-04-05T08:55:57.732" v="5126" actId="692"/>
          <ac:cxnSpMkLst>
            <pc:docMk/>
            <pc:sldMk cId="1992105023" sldId="2076138298"/>
            <ac:cxnSpMk id="11" creationId="{AF2131C5-FFF0-E1DD-1286-64C3D78868DA}"/>
          </ac:cxnSpMkLst>
        </pc:cxnChg>
        <pc:cxnChg chg="add mod">
          <ac:chgData name="Merill Fernando (HE/HIM)" userId="365c7a02-0bbe-42d0-99af-678246709bc4" providerId="ADAL" clId="{45EC9886-38F4-AC48-882F-38C2A561485F}" dt="2024-04-05T08:55:57.732" v="5126" actId="692"/>
          <ac:cxnSpMkLst>
            <pc:docMk/>
            <pc:sldMk cId="1992105023" sldId="2076138298"/>
            <ac:cxnSpMk id="15" creationId="{610045A6-2405-6CC1-26DE-0D9E0D777695}"/>
          </ac:cxnSpMkLst>
        </pc:cxnChg>
        <pc:cxnChg chg="mod topLvl">
          <ac:chgData name="Merill Fernando (HE/HIM)" userId="365c7a02-0bbe-42d0-99af-678246709bc4" providerId="ADAL" clId="{45EC9886-38F4-AC48-882F-38C2A561485F}" dt="2024-04-05T08:55:57.732" v="5126" actId="692"/>
          <ac:cxnSpMkLst>
            <pc:docMk/>
            <pc:sldMk cId="1992105023" sldId="2076138298"/>
            <ac:cxnSpMk id="25" creationId="{E7562355-364D-F507-6B70-6F76B6905181}"/>
          </ac:cxnSpMkLst>
        </pc:cxnChg>
        <pc:cxnChg chg="del topLvl">
          <ac:chgData name="Merill Fernando (HE/HIM)" userId="365c7a02-0bbe-42d0-99af-678246709bc4" providerId="ADAL" clId="{45EC9886-38F4-AC48-882F-38C2A561485F}" dt="2024-04-05T04:40:34.840" v="4873" actId="478"/>
          <ac:cxnSpMkLst>
            <pc:docMk/>
            <pc:sldMk cId="1992105023" sldId="2076138298"/>
            <ac:cxnSpMk id="26" creationId="{333F7F14-4C48-D426-9F11-28948F1399F7}"/>
          </ac:cxnSpMkLst>
        </pc:cxnChg>
        <pc:cxnChg chg="add mod">
          <ac:chgData name="Merill Fernando (HE/HIM)" userId="365c7a02-0bbe-42d0-99af-678246709bc4" providerId="ADAL" clId="{45EC9886-38F4-AC48-882F-38C2A561485F}" dt="2024-04-05T08:55:57.732" v="5126" actId="692"/>
          <ac:cxnSpMkLst>
            <pc:docMk/>
            <pc:sldMk cId="1992105023" sldId="2076138298"/>
            <ac:cxnSpMk id="37" creationId="{D75987A9-412B-6817-DD57-E302679410E4}"/>
          </ac:cxnSpMkLst>
        </pc:cxnChg>
        <pc:cxnChg chg="add mod">
          <ac:chgData name="Merill Fernando (HE/HIM)" userId="365c7a02-0bbe-42d0-99af-678246709bc4" providerId="ADAL" clId="{45EC9886-38F4-AC48-882F-38C2A561485F}" dt="2024-04-05T08:55:57.732" v="5126" actId="692"/>
          <ac:cxnSpMkLst>
            <pc:docMk/>
            <pc:sldMk cId="1992105023" sldId="2076138298"/>
            <ac:cxnSpMk id="40" creationId="{C93C66EC-3753-B36D-DCBE-970093287765}"/>
          </ac:cxnSpMkLst>
        </pc:cxnChg>
        <pc:cxnChg chg="add mod">
          <ac:chgData name="Merill Fernando (HE/HIM)" userId="365c7a02-0bbe-42d0-99af-678246709bc4" providerId="ADAL" clId="{45EC9886-38F4-AC48-882F-38C2A561485F}" dt="2024-04-05T08:55:57.732" v="5126" actId="692"/>
          <ac:cxnSpMkLst>
            <pc:docMk/>
            <pc:sldMk cId="1992105023" sldId="2076138298"/>
            <ac:cxnSpMk id="43" creationId="{6DA1B5EF-5D92-C004-E56A-8410CCAF73E1}"/>
          </ac:cxnSpMkLst>
        </pc:cxnChg>
        <pc:cxnChg chg="add mod">
          <ac:chgData name="Merill Fernando (HE/HIM)" userId="365c7a02-0bbe-42d0-99af-678246709bc4" providerId="ADAL" clId="{45EC9886-38F4-AC48-882F-38C2A561485F}" dt="2024-04-05T08:55:57.732" v="5126" actId="692"/>
          <ac:cxnSpMkLst>
            <pc:docMk/>
            <pc:sldMk cId="1992105023" sldId="2076138298"/>
            <ac:cxnSpMk id="47" creationId="{5E909F56-2260-636E-BD39-4321CFAE1676}"/>
          </ac:cxnSpMkLst>
        </pc:cxnChg>
      </pc:sldChg>
      <pc:sldChg chg="addSp delSp modSp add mod">
        <pc:chgData name="Merill Fernando (HE/HIM)" userId="365c7a02-0bbe-42d0-99af-678246709bc4" providerId="ADAL" clId="{45EC9886-38F4-AC48-882F-38C2A561485F}" dt="2024-04-05T09:55:54.700" v="5557" actId="20577"/>
        <pc:sldMkLst>
          <pc:docMk/>
          <pc:sldMk cId="2932440197" sldId="2076138299"/>
        </pc:sldMkLst>
        <pc:spChg chg="mod">
          <ac:chgData name="Merill Fernando (HE/HIM)" userId="365c7a02-0bbe-42d0-99af-678246709bc4" providerId="ADAL" clId="{45EC9886-38F4-AC48-882F-38C2A561485F}" dt="2024-04-05T09:17:39.321" v="5336" actId="14100"/>
          <ac:spMkLst>
            <pc:docMk/>
            <pc:sldMk cId="2932440197" sldId="2076138299"/>
            <ac:spMk id="2" creationId="{1C1E22D0-BDB3-499B-A036-F87F14235333}"/>
          </ac:spMkLst>
        </pc:spChg>
        <pc:spChg chg="del">
          <ac:chgData name="Merill Fernando (HE/HIM)" userId="365c7a02-0bbe-42d0-99af-678246709bc4" providerId="ADAL" clId="{45EC9886-38F4-AC48-882F-38C2A561485F}" dt="2024-04-05T09:14:10.697" v="5188" actId="478"/>
          <ac:spMkLst>
            <pc:docMk/>
            <pc:sldMk cId="2932440197" sldId="2076138299"/>
            <ac:spMk id="3" creationId="{38DE931E-4F51-92CC-9289-5F03659D76D5}"/>
          </ac:spMkLst>
        </pc:spChg>
        <pc:spChg chg="del">
          <ac:chgData name="Merill Fernando (HE/HIM)" userId="365c7a02-0bbe-42d0-99af-678246709bc4" providerId="ADAL" clId="{45EC9886-38F4-AC48-882F-38C2A561485F}" dt="2024-04-05T09:14:06.228" v="5185" actId="478"/>
          <ac:spMkLst>
            <pc:docMk/>
            <pc:sldMk cId="2932440197" sldId="2076138299"/>
            <ac:spMk id="4" creationId="{A3D6ADEC-B326-3FF7-4090-47040C9EAB61}"/>
          </ac:spMkLst>
        </pc:spChg>
        <pc:spChg chg="del">
          <ac:chgData name="Merill Fernando (HE/HIM)" userId="365c7a02-0bbe-42d0-99af-678246709bc4" providerId="ADAL" clId="{45EC9886-38F4-AC48-882F-38C2A561485F}" dt="2024-04-05T09:14:06.228" v="5185" actId="478"/>
          <ac:spMkLst>
            <pc:docMk/>
            <pc:sldMk cId="2932440197" sldId="2076138299"/>
            <ac:spMk id="5" creationId="{B188C757-0E92-381D-6CCA-FDB15859DD7B}"/>
          </ac:spMkLst>
        </pc:spChg>
        <pc:spChg chg="del">
          <ac:chgData name="Merill Fernando (HE/HIM)" userId="365c7a02-0bbe-42d0-99af-678246709bc4" providerId="ADAL" clId="{45EC9886-38F4-AC48-882F-38C2A561485F}" dt="2024-04-05T09:14:06.228" v="5185" actId="478"/>
          <ac:spMkLst>
            <pc:docMk/>
            <pc:sldMk cId="2932440197" sldId="2076138299"/>
            <ac:spMk id="6" creationId="{966AE1BB-E146-131D-932B-512A30C1CC1F}"/>
          </ac:spMkLst>
        </pc:spChg>
        <pc:spChg chg="del">
          <ac:chgData name="Merill Fernando (HE/HIM)" userId="365c7a02-0bbe-42d0-99af-678246709bc4" providerId="ADAL" clId="{45EC9886-38F4-AC48-882F-38C2A561485F}" dt="2024-04-05T09:14:06.228" v="5185" actId="478"/>
          <ac:spMkLst>
            <pc:docMk/>
            <pc:sldMk cId="2932440197" sldId="2076138299"/>
            <ac:spMk id="9" creationId="{95AC38E1-6030-21D0-115B-8F6C67474EB6}"/>
          </ac:spMkLst>
        </pc:spChg>
        <pc:spChg chg="del">
          <ac:chgData name="Merill Fernando (HE/HIM)" userId="365c7a02-0bbe-42d0-99af-678246709bc4" providerId="ADAL" clId="{45EC9886-38F4-AC48-882F-38C2A561485F}" dt="2024-04-05T09:14:10.697" v="5188" actId="478"/>
          <ac:spMkLst>
            <pc:docMk/>
            <pc:sldMk cId="2932440197" sldId="2076138299"/>
            <ac:spMk id="10" creationId="{BD063BDB-6319-F2FA-22E8-BB0D9EE82A31}"/>
          </ac:spMkLst>
        </pc:spChg>
        <pc:spChg chg="mod">
          <ac:chgData name="Merill Fernando (HE/HIM)" userId="365c7a02-0bbe-42d0-99af-678246709bc4" providerId="ADAL" clId="{45EC9886-38F4-AC48-882F-38C2A561485F}" dt="2024-04-05T09:55:54.700" v="5557" actId="20577"/>
          <ac:spMkLst>
            <pc:docMk/>
            <pc:sldMk cId="2932440197" sldId="2076138299"/>
            <ac:spMk id="12" creationId="{D2654F61-7685-4370-9514-D22595742806}"/>
          </ac:spMkLst>
        </pc:spChg>
        <pc:spChg chg="del">
          <ac:chgData name="Merill Fernando (HE/HIM)" userId="365c7a02-0bbe-42d0-99af-678246709bc4" providerId="ADAL" clId="{45EC9886-38F4-AC48-882F-38C2A561485F}" dt="2024-04-05T09:14:06.228" v="5185" actId="478"/>
          <ac:spMkLst>
            <pc:docMk/>
            <pc:sldMk cId="2932440197" sldId="2076138299"/>
            <ac:spMk id="21" creationId="{8388B0CA-4E88-51FE-B475-96FD64B41511}"/>
          </ac:spMkLst>
        </pc:spChg>
        <pc:spChg chg="del">
          <ac:chgData name="Merill Fernando (HE/HIM)" userId="365c7a02-0bbe-42d0-99af-678246709bc4" providerId="ADAL" clId="{45EC9886-38F4-AC48-882F-38C2A561485F}" dt="2024-04-05T09:14:11.574" v="5189" actId="478"/>
          <ac:spMkLst>
            <pc:docMk/>
            <pc:sldMk cId="2932440197" sldId="2076138299"/>
            <ac:spMk id="23" creationId="{4AF2964E-95BA-5AB9-AC9B-4458F532FA73}"/>
          </ac:spMkLst>
        </pc:spChg>
        <pc:picChg chg="add del mod">
          <ac:chgData name="Merill Fernando (HE/HIM)" userId="365c7a02-0bbe-42d0-99af-678246709bc4" providerId="ADAL" clId="{45EC9886-38F4-AC48-882F-38C2A561485F}" dt="2024-04-05T09:16:28.898" v="5196" actId="478"/>
          <ac:picMkLst>
            <pc:docMk/>
            <pc:sldMk cId="2932440197" sldId="2076138299"/>
            <ac:picMk id="8" creationId="{D711637B-A1A8-3534-E59F-461550718137}"/>
          </ac:picMkLst>
        </pc:picChg>
        <pc:picChg chg="add mod">
          <ac:chgData name="Merill Fernando (HE/HIM)" userId="365c7a02-0bbe-42d0-99af-678246709bc4" providerId="ADAL" clId="{45EC9886-38F4-AC48-882F-38C2A561485F}" dt="2024-04-05T09:16:34.588" v="5199" actId="27614"/>
          <ac:picMkLst>
            <pc:docMk/>
            <pc:sldMk cId="2932440197" sldId="2076138299"/>
            <ac:picMk id="16" creationId="{30898364-A5DF-6686-4080-FE95539DF7F0}"/>
          </ac:picMkLst>
        </pc:picChg>
        <pc:cxnChg chg="del mod">
          <ac:chgData name="Merill Fernando (HE/HIM)" userId="365c7a02-0bbe-42d0-99af-678246709bc4" providerId="ADAL" clId="{45EC9886-38F4-AC48-882F-38C2A561485F}" dt="2024-04-05T09:14:06.228" v="5185" actId="478"/>
          <ac:cxnSpMkLst>
            <pc:docMk/>
            <pc:sldMk cId="2932440197" sldId="2076138299"/>
            <ac:cxnSpMk id="11" creationId="{AF2131C5-FFF0-E1DD-1286-64C3D78868DA}"/>
          </ac:cxnSpMkLst>
        </pc:cxnChg>
        <pc:cxnChg chg="del mod">
          <ac:chgData name="Merill Fernando (HE/HIM)" userId="365c7a02-0bbe-42d0-99af-678246709bc4" providerId="ADAL" clId="{45EC9886-38F4-AC48-882F-38C2A561485F}" dt="2024-04-05T09:14:06.228" v="5185" actId="478"/>
          <ac:cxnSpMkLst>
            <pc:docMk/>
            <pc:sldMk cId="2932440197" sldId="2076138299"/>
            <ac:cxnSpMk id="15" creationId="{610045A6-2405-6CC1-26DE-0D9E0D777695}"/>
          </ac:cxnSpMkLst>
        </pc:cxnChg>
        <pc:cxnChg chg="del mod">
          <ac:chgData name="Merill Fernando (HE/HIM)" userId="365c7a02-0bbe-42d0-99af-678246709bc4" providerId="ADAL" clId="{45EC9886-38F4-AC48-882F-38C2A561485F}" dt="2024-04-05T09:14:06.228" v="5185" actId="478"/>
          <ac:cxnSpMkLst>
            <pc:docMk/>
            <pc:sldMk cId="2932440197" sldId="2076138299"/>
            <ac:cxnSpMk id="25" creationId="{E7562355-364D-F507-6B70-6F76B6905181}"/>
          </ac:cxnSpMkLst>
        </pc:cxnChg>
        <pc:cxnChg chg="del mod">
          <ac:chgData name="Merill Fernando (HE/HIM)" userId="365c7a02-0bbe-42d0-99af-678246709bc4" providerId="ADAL" clId="{45EC9886-38F4-AC48-882F-38C2A561485F}" dt="2024-04-05T09:14:06.228" v="5185" actId="478"/>
          <ac:cxnSpMkLst>
            <pc:docMk/>
            <pc:sldMk cId="2932440197" sldId="2076138299"/>
            <ac:cxnSpMk id="37" creationId="{D75987A9-412B-6817-DD57-E302679410E4}"/>
          </ac:cxnSpMkLst>
        </pc:cxnChg>
        <pc:cxnChg chg="del mod">
          <ac:chgData name="Merill Fernando (HE/HIM)" userId="365c7a02-0bbe-42d0-99af-678246709bc4" providerId="ADAL" clId="{45EC9886-38F4-AC48-882F-38C2A561485F}" dt="2024-04-05T09:14:06.228" v="5185" actId="478"/>
          <ac:cxnSpMkLst>
            <pc:docMk/>
            <pc:sldMk cId="2932440197" sldId="2076138299"/>
            <ac:cxnSpMk id="40" creationId="{C93C66EC-3753-B36D-DCBE-970093287765}"/>
          </ac:cxnSpMkLst>
        </pc:cxnChg>
        <pc:cxnChg chg="del mod">
          <ac:chgData name="Merill Fernando (HE/HIM)" userId="365c7a02-0bbe-42d0-99af-678246709bc4" providerId="ADAL" clId="{45EC9886-38F4-AC48-882F-38C2A561485F}" dt="2024-04-05T09:14:06.228" v="5185" actId="478"/>
          <ac:cxnSpMkLst>
            <pc:docMk/>
            <pc:sldMk cId="2932440197" sldId="2076138299"/>
            <ac:cxnSpMk id="43" creationId="{6DA1B5EF-5D92-C004-E56A-8410CCAF73E1}"/>
          </ac:cxnSpMkLst>
        </pc:cxnChg>
        <pc:cxnChg chg="del mod">
          <ac:chgData name="Merill Fernando (HE/HIM)" userId="365c7a02-0bbe-42d0-99af-678246709bc4" providerId="ADAL" clId="{45EC9886-38F4-AC48-882F-38C2A561485F}" dt="2024-04-05T09:14:06.228" v="5185" actId="478"/>
          <ac:cxnSpMkLst>
            <pc:docMk/>
            <pc:sldMk cId="2932440197" sldId="2076138299"/>
            <ac:cxnSpMk id="47" creationId="{5E909F56-2260-636E-BD39-4321CFAE1676}"/>
          </ac:cxnSpMkLst>
        </pc:cxnChg>
      </pc:sldChg>
      <pc:sldChg chg="add del">
        <pc:chgData name="Merill Fernando (HE/HIM)" userId="365c7a02-0bbe-42d0-99af-678246709bc4" providerId="ADAL" clId="{45EC9886-38F4-AC48-882F-38C2A561485F}" dt="2024-04-05T12:29:48.343" v="6370" actId="2696"/>
        <pc:sldMkLst>
          <pc:docMk/>
          <pc:sldMk cId="4019135421" sldId="2076138300"/>
        </pc:sldMkLst>
      </pc:sldChg>
      <pc:sldChg chg="modSp add mod ord">
        <pc:chgData name="Merill Fernando (HE/HIM)" userId="365c7a02-0bbe-42d0-99af-678246709bc4" providerId="ADAL" clId="{45EC9886-38F4-AC48-882F-38C2A561485F}" dt="2024-04-06T06:56:49.724" v="8635" actId="20577"/>
        <pc:sldMkLst>
          <pc:docMk/>
          <pc:sldMk cId="357067878" sldId="2076138301"/>
        </pc:sldMkLst>
        <pc:spChg chg="mod">
          <ac:chgData name="Merill Fernando (HE/HIM)" userId="365c7a02-0bbe-42d0-99af-678246709bc4" providerId="ADAL" clId="{45EC9886-38F4-AC48-882F-38C2A561485F}" dt="2024-04-06T06:56:49.724" v="8635" actId="20577"/>
          <ac:spMkLst>
            <pc:docMk/>
            <pc:sldMk cId="357067878" sldId="2076138301"/>
            <ac:spMk id="2" creationId="{00000000-0000-0000-0000-000000000000}"/>
          </ac:spMkLst>
        </pc:spChg>
      </pc:sldChg>
      <pc:sldChg chg="addSp delSp modSp add mod ord delAnim modAnim modNotesTx">
        <pc:chgData name="Merill Fernando (HE/HIM)" userId="365c7a02-0bbe-42d0-99af-678246709bc4" providerId="ADAL" clId="{45EC9886-38F4-AC48-882F-38C2A561485F}" dt="2024-04-05T11:20:11.327" v="6368" actId="20577"/>
        <pc:sldMkLst>
          <pc:docMk/>
          <pc:sldMk cId="1095382952" sldId="2076138302"/>
        </pc:sldMkLst>
        <pc:picChg chg="del mod">
          <ac:chgData name="Merill Fernando (HE/HIM)" userId="365c7a02-0bbe-42d0-99af-678246709bc4" providerId="ADAL" clId="{45EC9886-38F4-AC48-882F-38C2A561485F}" dt="2024-04-05T09:35:16.651" v="5513" actId="478"/>
          <ac:picMkLst>
            <pc:docMk/>
            <pc:sldMk cId="1095382952" sldId="2076138302"/>
            <ac:picMk id="2" creationId="{F84AADD5-FD75-1182-3B6A-99514F00EC3C}"/>
          </ac:picMkLst>
        </pc:picChg>
        <pc:picChg chg="add del mod">
          <ac:chgData name="Merill Fernando (HE/HIM)" userId="365c7a02-0bbe-42d0-99af-678246709bc4" providerId="ADAL" clId="{45EC9886-38F4-AC48-882F-38C2A561485F}" dt="2024-04-05T09:37:18.151" v="5516" actId="478"/>
          <ac:picMkLst>
            <pc:docMk/>
            <pc:sldMk cId="1095382952" sldId="2076138302"/>
            <ac:picMk id="3" creationId="{5E3571A7-41A7-E7C0-46BB-42E2AF5D3458}"/>
          </ac:picMkLst>
        </pc:picChg>
        <pc:picChg chg="add mod">
          <ac:chgData name="Merill Fernando (HE/HIM)" userId="365c7a02-0bbe-42d0-99af-678246709bc4" providerId="ADAL" clId="{45EC9886-38F4-AC48-882F-38C2A561485F}" dt="2024-04-05T11:18:51.222" v="6056"/>
          <ac:picMkLst>
            <pc:docMk/>
            <pc:sldMk cId="1095382952" sldId="2076138302"/>
            <ac:picMk id="4" creationId="{D94A91D5-99A3-0656-0B93-267A330B7518}"/>
          </ac:picMkLst>
        </pc:picChg>
      </pc:sldChg>
      <pc:sldChg chg="addSp delSp modSp add mod delAnim modAnim modNotesTx">
        <pc:chgData name="Merill Fernando (HE/HIM)" userId="365c7a02-0bbe-42d0-99af-678246709bc4" providerId="ADAL" clId="{45EC9886-38F4-AC48-882F-38C2A561485F}" dt="2024-04-05T10:37:36.938" v="6035" actId="20577"/>
        <pc:sldMkLst>
          <pc:docMk/>
          <pc:sldMk cId="553934065" sldId="2076138303"/>
        </pc:sldMkLst>
        <pc:picChg chg="add mod">
          <ac:chgData name="Merill Fernando (HE/HIM)" userId="365c7a02-0bbe-42d0-99af-678246709bc4" providerId="ADAL" clId="{45EC9886-38F4-AC48-882F-38C2A561485F}" dt="2024-04-05T10:36:49.702" v="5896"/>
          <ac:picMkLst>
            <pc:docMk/>
            <pc:sldMk cId="553934065" sldId="2076138303"/>
            <ac:picMk id="2" creationId="{924CA1D5-C5B9-266D-BD25-9C9C571BC5F1}"/>
          </ac:picMkLst>
        </pc:picChg>
        <pc:picChg chg="del">
          <ac:chgData name="Merill Fernando (HE/HIM)" userId="365c7a02-0bbe-42d0-99af-678246709bc4" providerId="ADAL" clId="{45EC9886-38F4-AC48-882F-38C2A561485F}" dt="2024-04-05T10:34:52.523" v="5561" actId="478"/>
          <ac:picMkLst>
            <pc:docMk/>
            <pc:sldMk cId="553934065" sldId="2076138303"/>
            <ac:picMk id="13" creationId="{DAB121E6-B3FF-D751-9DE3-709A63460A5A}"/>
          </ac:picMkLst>
        </pc:picChg>
      </pc:sldChg>
      <pc:sldChg chg="addSp modSp new modAnim modNotesTx">
        <pc:chgData name="Merill Fernando (HE/HIM)" userId="365c7a02-0bbe-42d0-99af-678246709bc4" providerId="ADAL" clId="{45EC9886-38F4-AC48-882F-38C2A561485F}" dt="2024-04-05T12:30:44.959" v="6494" actId="20577"/>
        <pc:sldMkLst>
          <pc:docMk/>
          <pc:sldMk cId="2103464828" sldId="2076138304"/>
        </pc:sldMkLst>
        <pc:picChg chg="add mod">
          <ac:chgData name="Merill Fernando (HE/HIM)" userId="365c7a02-0bbe-42d0-99af-678246709bc4" providerId="ADAL" clId="{45EC9886-38F4-AC48-882F-38C2A561485F}" dt="2024-04-05T12:30:08.576" v="6372"/>
          <ac:picMkLst>
            <pc:docMk/>
            <pc:sldMk cId="2103464828" sldId="2076138304"/>
            <ac:picMk id="5" creationId="{D1CD6997-658B-2341-6A68-E1D7D1EC84C2}"/>
          </ac:picMkLst>
        </pc:picChg>
      </pc:sldChg>
      <pc:sldChg chg="addSp delSp modSp add mod ord">
        <pc:chgData name="Merill Fernando (HE/HIM)" userId="365c7a02-0bbe-42d0-99af-678246709bc4" providerId="ADAL" clId="{45EC9886-38F4-AC48-882F-38C2A561485F}" dt="2024-04-05T12:34:45.853" v="6530" actId="1076"/>
        <pc:sldMkLst>
          <pc:docMk/>
          <pc:sldMk cId="1152922912" sldId="2076138305"/>
        </pc:sldMkLst>
        <pc:spChg chg="del">
          <ac:chgData name="Merill Fernando (HE/HIM)" userId="365c7a02-0bbe-42d0-99af-678246709bc4" providerId="ADAL" clId="{45EC9886-38F4-AC48-882F-38C2A561485F}" dt="2024-04-05T12:34:24.089" v="6518" actId="478"/>
          <ac:spMkLst>
            <pc:docMk/>
            <pc:sldMk cId="1152922912" sldId="2076138305"/>
            <ac:spMk id="2" creationId="{5D21C09C-5CF6-43E1-7AB9-0C6A28C965CC}"/>
          </ac:spMkLst>
        </pc:spChg>
        <pc:spChg chg="del">
          <ac:chgData name="Merill Fernando (HE/HIM)" userId="365c7a02-0bbe-42d0-99af-678246709bc4" providerId="ADAL" clId="{45EC9886-38F4-AC48-882F-38C2A561485F}" dt="2024-04-05T12:34:24.089" v="6518" actId="478"/>
          <ac:spMkLst>
            <pc:docMk/>
            <pc:sldMk cId="1152922912" sldId="2076138305"/>
            <ac:spMk id="3" creationId="{4BD02E0A-AEBD-0351-0615-CAFCCD6D4130}"/>
          </ac:spMkLst>
        </pc:spChg>
        <pc:spChg chg="mod">
          <ac:chgData name="Merill Fernando (HE/HIM)" userId="365c7a02-0bbe-42d0-99af-678246709bc4" providerId="ADAL" clId="{45EC9886-38F4-AC48-882F-38C2A561485F}" dt="2024-04-05T12:34:16.622" v="6517" actId="20577"/>
          <ac:spMkLst>
            <pc:docMk/>
            <pc:sldMk cId="1152922912" sldId="2076138305"/>
            <ac:spMk id="4" creationId="{00000000-0000-0000-0000-000000000000}"/>
          </ac:spMkLst>
        </pc:spChg>
        <pc:spChg chg="del">
          <ac:chgData name="Merill Fernando (HE/HIM)" userId="365c7a02-0bbe-42d0-99af-678246709bc4" providerId="ADAL" clId="{45EC9886-38F4-AC48-882F-38C2A561485F}" dt="2024-04-05T12:34:24.089" v="6518" actId="478"/>
          <ac:spMkLst>
            <pc:docMk/>
            <pc:sldMk cId="1152922912" sldId="2076138305"/>
            <ac:spMk id="5" creationId="{00000000-0000-0000-0000-000000000000}"/>
          </ac:spMkLst>
        </pc:spChg>
        <pc:spChg chg="add del mod">
          <ac:chgData name="Merill Fernando (HE/HIM)" userId="365c7a02-0bbe-42d0-99af-678246709bc4" providerId="ADAL" clId="{45EC9886-38F4-AC48-882F-38C2A561485F}" dt="2024-04-05T12:34:27.959" v="6519" actId="478"/>
          <ac:spMkLst>
            <pc:docMk/>
            <pc:sldMk cId="1152922912" sldId="2076138305"/>
            <ac:spMk id="7" creationId="{BBF65448-A2C4-1EFF-6FD4-97D2D840F93A}"/>
          </ac:spMkLst>
        </pc:spChg>
        <pc:spChg chg="del">
          <ac:chgData name="Merill Fernando (HE/HIM)" userId="365c7a02-0bbe-42d0-99af-678246709bc4" providerId="ADAL" clId="{45EC9886-38F4-AC48-882F-38C2A561485F}" dt="2024-04-05T12:34:24.089" v="6518" actId="478"/>
          <ac:spMkLst>
            <pc:docMk/>
            <pc:sldMk cId="1152922912" sldId="2076138305"/>
            <ac:spMk id="9" creationId="{A7E4170E-63AA-43C4-A6A1-CFD422B79A8C}"/>
          </ac:spMkLst>
        </pc:spChg>
        <pc:spChg chg="add del mod">
          <ac:chgData name="Merill Fernando (HE/HIM)" userId="365c7a02-0bbe-42d0-99af-678246709bc4" providerId="ADAL" clId="{45EC9886-38F4-AC48-882F-38C2A561485F}" dt="2024-04-05T12:34:30.667" v="6520" actId="478"/>
          <ac:spMkLst>
            <pc:docMk/>
            <pc:sldMk cId="1152922912" sldId="2076138305"/>
            <ac:spMk id="10" creationId="{1C357ACB-B866-24AC-F053-E716654D89C0}"/>
          </ac:spMkLst>
        </pc:spChg>
        <pc:picChg chg="add mod">
          <ac:chgData name="Merill Fernando (HE/HIM)" userId="365c7a02-0bbe-42d0-99af-678246709bc4" providerId="ADAL" clId="{45EC9886-38F4-AC48-882F-38C2A561485F}" dt="2024-04-05T12:34:45.853" v="6530" actId="1076"/>
          <ac:picMkLst>
            <pc:docMk/>
            <pc:sldMk cId="1152922912" sldId="2076138305"/>
            <ac:picMk id="12" creationId="{689378D7-E67B-87A2-FF30-477D4CA0F4D5}"/>
          </ac:picMkLst>
        </pc:picChg>
      </pc:sldChg>
      <pc:sldChg chg="addSp delSp modSp add mod">
        <pc:chgData name="Merill Fernando (HE/HIM)" userId="365c7a02-0bbe-42d0-99af-678246709bc4" providerId="ADAL" clId="{45EC9886-38F4-AC48-882F-38C2A561485F}" dt="2024-04-05T12:41:42.327" v="6601" actId="1076"/>
        <pc:sldMkLst>
          <pc:docMk/>
          <pc:sldMk cId="2306568076" sldId="2076138306"/>
        </pc:sldMkLst>
        <pc:spChg chg="mod">
          <ac:chgData name="Merill Fernando (HE/HIM)" userId="365c7a02-0bbe-42d0-99af-678246709bc4" providerId="ADAL" clId="{45EC9886-38F4-AC48-882F-38C2A561485F}" dt="2024-04-05T12:41:26.360" v="6590" actId="20577"/>
          <ac:spMkLst>
            <pc:docMk/>
            <pc:sldMk cId="2306568076" sldId="2076138306"/>
            <ac:spMk id="4" creationId="{00000000-0000-0000-0000-000000000000}"/>
          </ac:spMkLst>
        </pc:spChg>
        <pc:picChg chg="add mod">
          <ac:chgData name="Merill Fernando (HE/HIM)" userId="365c7a02-0bbe-42d0-99af-678246709bc4" providerId="ADAL" clId="{45EC9886-38F4-AC48-882F-38C2A561485F}" dt="2024-04-05T12:41:42.327" v="6601" actId="1076"/>
          <ac:picMkLst>
            <pc:docMk/>
            <pc:sldMk cId="2306568076" sldId="2076138306"/>
            <ac:picMk id="3" creationId="{BBE429E6-5437-888A-475B-6F3213F312AB}"/>
          </ac:picMkLst>
        </pc:picChg>
        <pc:picChg chg="del">
          <ac:chgData name="Merill Fernando (HE/HIM)" userId="365c7a02-0bbe-42d0-99af-678246709bc4" providerId="ADAL" clId="{45EC9886-38F4-AC48-882F-38C2A561485F}" dt="2024-04-05T12:41:28.682" v="6591" actId="478"/>
          <ac:picMkLst>
            <pc:docMk/>
            <pc:sldMk cId="2306568076" sldId="2076138306"/>
            <ac:picMk id="12" creationId="{689378D7-E67B-87A2-FF30-477D4CA0F4D5}"/>
          </ac:picMkLst>
        </pc:picChg>
      </pc:sldChg>
      <pc:sldChg chg="modSp add mod">
        <pc:chgData name="Merill Fernando (HE/HIM)" userId="365c7a02-0bbe-42d0-99af-678246709bc4" providerId="ADAL" clId="{45EC9886-38F4-AC48-882F-38C2A561485F}" dt="2024-04-05T12:43:42.670" v="6639" actId="20577"/>
        <pc:sldMkLst>
          <pc:docMk/>
          <pc:sldMk cId="2654963084" sldId="2076138307"/>
        </pc:sldMkLst>
        <pc:spChg chg="mod">
          <ac:chgData name="Merill Fernando (HE/HIM)" userId="365c7a02-0bbe-42d0-99af-678246709bc4" providerId="ADAL" clId="{45EC9886-38F4-AC48-882F-38C2A561485F}" dt="2024-04-05T12:43:42.670" v="6639" actId="20577"/>
          <ac:spMkLst>
            <pc:docMk/>
            <pc:sldMk cId="2654963084" sldId="2076138307"/>
            <ac:spMk id="2" creationId="{D6D9FA59-94F3-2345-BA64-8C9E978C76CB}"/>
          </ac:spMkLst>
        </pc:spChg>
      </pc:sldChg>
      <pc:sldChg chg="addSp delSp modSp add del mod">
        <pc:chgData name="Merill Fernando (HE/HIM)" userId="365c7a02-0bbe-42d0-99af-678246709bc4" providerId="ADAL" clId="{45EC9886-38F4-AC48-882F-38C2A561485F}" dt="2024-04-05T12:48:35.041" v="6719" actId="2696"/>
        <pc:sldMkLst>
          <pc:docMk/>
          <pc:sldMk cId="1592120668" sldId="2076138308"/>
        </pc:sldMkLst>
        <pc:spChg chg="del mod">
          <ac:chgData name="Merill Fernando (HE/HIM)" userId="365c7a02-0bbe-42d0-99af-678246709bc4" providerId="ADAL" clId="{45EC9886-38F4-AC48-882F-38C2A561485F}" dt="2024-04-05T12:48:20.867" v="6716" actId="478"/>
          <ac:spMkLst>
            <pc:docMk/>
            <pc:sldMk cId="1592120668" sldId="2076138308"/>
            <ac:spMk id="4" creationId="{00000000-0000-0000-0000-000000000000}"/>
          </ac:spMkLst>
        </pc:spChg>
        <pc:spChg chg="add mod">
          <ac:chgData name="Merill Fernando (HE/HIM)" userId="365c7a02-0bbe-42d0-99af-678246709bc4" providerId="ADAL" clId="{45EC9886-38F4-AC48-882F-38C2A561485F}" dt="2024-04-05T12:48:20.867" v="6716" actId="478"/>
          <ac:spMkLst>
            <pc:docMk/>
            <pc:sldMk cId="1592120668" sldId="2076138308"/>
            <ac:spMk id="7" creationId="{E0D09B50-1B9E-13CF-2A9E-D10438BB5CB4}"/>
          </ac:spMkLst>
        </pc:spChg>
        <pc:picChg chg="del">
          <ac:chgData name="Merill Fernando (HE/HIM)" userId="365c7a02-0bbe-42d0-99af-678246709bc4" providerId="ADAL" clId="{45EC9886-38F4-AC48-882F-38C2A561485F}" dt="2024-04-05T12:46:47.934" v="6666" actId="478"/>
          <ac:picMkLst>
            <pc:docMk/>
            <pc:sldMk cId="1592120668" sldId="2076138308"/>
            <ac:picMk id="3" creationId="{BBE429E6-5437-888A-475B-6F3213F312AB}"/>
          </ac:picMkLst>
        </pc:picChg>
        <pc:picChg chg="add del mod">
          <ac:chgData name="Merill Fernando (HE/HIM)" userId="365c7a02-0bbe-42d0-99af-678246709bc4" providerId="ADAL" clId="{45EC9886-38F4-AC48-882F-38C2A561485F}" dt="2024-04-05T12:48:19.066" v="6715" actId="478"/>
          <ac:picMkLst>
            <pc:docMk/>
            <pc:sldMk cId="1592120668" sldId="2076138308"/>
            <ac:picMk id="5" creationId="{8E23F7A2-EB29-4165-6267-C95D5CA9BA7E}"/>
          </ac:picMkLst>
        </pc:picChg>
        <pc:picChg chg="add del mod">
          <ac:chgData name="Merill Fernando (HE/HIM)" userId="365c7a02-0bbe-42d0-99af-678246709bc4" providerId="ADAL" clId="{45EC9886-38F4-AC48-882F-38C2A561485F}" dt="2024-04-05T12:48:16.290" v="6714" actId="478"/>
          <ac:picMkLst>
            <pc:docMk/>
            <pc:sldMk cId="1592120668" sldId="2076138308"/>
            <ac:picMk id="1026" creationId="{A120028C-5CA2-EDAC-0797-81958BCC8285}"/>
          </ac:picMkLst>
        </pc:picChg>
      </pc:sldChg>
      <pc:sldChg chg="addSp delSp modSp new mod">
        <pc:chgData name="Merill Fernando (HE/HIM)" userId="365c7a02-0bbe-42d0-99af-678246709bc4" providerId="ADAL" clId="{45EC9886-38F4-AC48-882F-38C2A561485F}" dt="2024-04-05T12:52:10.692" v="6748" actId="1582"/>
        <pc:sldMkLst>
          <pc:docMk/>
          <pc:sldMk cId="801552669" sldId="2076138309"/>
        </pc:sldMkLst>
        <pc:spChg chg="del">
          <ac:chgData name="Merill Fernando (HE/HIM)" userId="365c7a02-0bbe-42d0-99af-678246709bc4" providerId="ADAL" clId="{45EC9886-38F4-AC48-882F-38C2A561485F}" dt="2024-04-05T12:48:33.111" v="6718" actId="478"/>
          <ac:spMkLst>
            <pc:docMk/>
            <pc:sldMk cId="801552669" sldId="2076138309"/>
            <ac:spMk id="2" creationId="{04FE1A39-D210-167A-449F-F92936BFF076}"/>
          </ac:spMkLst>
        </pc:spChg>
        <pc:picChg chg="add mod">
          <ac:chgData name="Merill Fernando (HE/HIM)" userId="365c7a02-0bbe-42d0-99af-678246709bc4" providerId="ADAL" clId="{45EC9886-38F4-AC48-882F-38C2A561485F}" dt="2024-04-05T12:48:42.412" v="6721" actId="1076"/>
          <ac:picMkLst>
            <pc:docMk/>
            <pc:sldMk cId="801552669" sldId="2076138309"/>
            <ac:picMk id="3" creationId="{70E7DD91-B9CD-DBDB-ED63-B7289C036C47}"/>
          </ac:picMkLst>
        </pc:picChg>
        <pc:picChg chg="add mod">
          <ac:chgData name="Merill Fernando (HE/HIM)" userId="365c7a02-0bbe-42d0-99af-678246709bc4" providerId="ADAL" clId="{45EC9886-38F4-AC48-882F-38C2A561485F}" dt="2024-04-05T12:51:20.019" v="6743" actId="1076"/>
          <ac:picMkLst>
            <pc:docMk/>
            <pc:sldMk cId="801552669" sldId="2076138309"/>
            <ac:picMk id="4" creationId="{CDC18C35-8766-D8AF-DE4F-CB28D4BA5657}"/>
          </ac:picMkLst>
        </pc:picChg>
        <pc:picChg chg="add del mod">
          <ac:chgData name="Merill Fernando (HE/HIM)" userId="365c7a02-0bbe-42d0-99af-678246709bc4" providerId="ADAL" clId="{45EC9886-38F4-AC48-882F-38C2A561485F}" dt="2024-04-05T12:50:04.669" v="6730" actId="478"/>
          <ac:picMkLst>
            <pc:docMk/>
            <pc:sldMk cId="801552669" sldId="2076138309"/>
            <ac:picMk id="6" creationId="{7E9BB69A-4770-DBAB-E35F-FE3EF0D7DB24}"/>
          </ac:picMkLst>
        </pc:picChg>
        <pc:picChg chg="add del mod">
          <ac:chgData name="Merill Fernando (HE/HIM)" userId="365c7a02-0bbe-42d0-99af-678246709bc4" providerId="ADAL" clId="{45EC9886-38F4-AC48-882F-38C2A561485F}" dt="2024-04-05T12:50:27.177" v="6735" actId="478"/>
          <ac:picMkLst>
            <pc:docMk/>
            <pc:sldMk cId="801552669" sldId="2076138309"/>
            <ac:picMk id="8" creationId="{2A5D3D24-D6CC-9093-6CC2-0C00AF969DB3}"/>
          </ac:picMkLst>
        </pc:picChg>
        <pc:picChg chg="add mod">
          <ac:chgData name="Merill Fernando (HE/HIM)" userId="365c7a02-0bbe-42d0-99af-678246709bc4" providerId="ADAL" clId="{45EC9886-38F4-AC48-882F-38C2A561485F}" dt="2024-04-05T12:51:16.487" v="6742" actId="1076"/>
          <ac:picMkLst>
            <pc:docMk/>
            <pc:sldMk cId="801552669" sldId="2076138309"/>
            <ac:picMk id="10" creationId="{17E46B6D-BF90-5C65-1471-4424E9ABE237}"/>
          </ac:picMkLst>
        </pc:picChg>
        <pc:cxnChg chg="add mod">
          <ac:chgData name="Merill Fernando (HE/HIM)" userId="365c7a02-0bbe-42d0-99af-678246709bc4" providerId="ADAL" clId="{45EC9886-38F4-AC48-882F-38C2A561485F}" dt="2024-04-05T12:52:10.692" v="6748" actId="1582"/>
          <ac:cxnSpMkLst>
            <pc:docMk/>
            <pc:sldMk cId="801552669" sldId="2076138309"/>
            <ac:cxnSpMk id="12" creationId="{882C2BF3-7445-8862-8F56-71B1681F763D}"/>
          </ac:cxnSpMkLst>
        </pc:cxnChg>
      </pc:sldChg>
      <pc:sldChg chg="addSp delSp modSp add mod addAnim delAnim modNotesTx">
        <pc:chgData name="Merill Fernando (HE/HIM)" userId="365c7a02-0bbe-42d0-99af-678246709bc4" providerId="ADAL" clId="{45EC9886-38F4-AC48-882F-38C2A561485F}" dt="2024-04-05T13:15:50.576" v="7284" actId="20577"/>
        <pc:sldMkLst>
          <pc:docMk/>
          <pc:sldMk cId="735590479" sldId="2076138310"/>
        </pc:sldMkLst>
        <pc:spChg chg="mod">
          <ac:chgData name="Merill Fernando (HE/HIM)" userId="365c7a02-0bbe-42d0-99af-678246709bc4" providerId="ADAL" clId="{45EC9886-38F4-AC48-882F-38C2A561485F}" dt="2024-04-05T13:15:50.576" v="7284" actId="20577"/>
          <ac:spMkLst>
            <pc:docMk/>
            <pc:sldMk cId="735590479" sldId="2076138310"/>
            <ac:spMk id="2" creationId="{6353EB85-8543-D249-4430-93A0ACFF8288}"/>
          </ac:spMkLst>
        </pc:spChg>
        <pc:spChg chg="del">
          <ac:chgData name="Merill Fernando (HE/HIM)" userId="365c7a02-0bbe-42d0-99af-678246709bc4" providerId="ADAL" clId="{45EC9886-38F4-AC48-882F-38C2A561485F}" dt="2024-04-05T13:15:41.632" v="7269" actId="478"/>
          <ac:spMkLst>
            <pc:docMk/>
            <pc:sldMk cId="735590479" sldId="2076138310"/>
            <ac:spMk id="3" creationId="{EEC13C9A-88B4-30A6-F98C-944C52D3394B}"/>
          </ac:spMkLst>
        </pc:spChg>
        <pc:spChg chg="add del mod">
          <ac:chgData name="Merill Fernando (HE/HIM)" userId="365c7a02-0bbe-42d0-99af-678246709bc4" providerId="ADAL" clId="{45EC9886-38F4-AC48-882F-38C2A561485F}" dt="2024-04-05T13:15:31.369" v="7267" actId="478"/>
          <ac:spMkLst>
            <pc:docMk/>
            <pc:sldMk cId="735590479" sldId="2076138310"/>
            <ac:spMk id="5" creationId="{71449017-7062-9E0B-2E28-14C70D311C79}"/>
          </ac:spMkLst>
        </pc:spChg>
        <pc:spChg chg="add del mod">
          <ac:chgData name="Merill Fernando (HE/HIM)" userId="365c7a02-0bbe-42d0-99af-678246709bc4" providerId="ADAL" clId="{45EC9886-38F4-AC48-882F-38C2A561485F}" dt="2024-04-05T13:15:44.427" v="7270" actId="478"/>
          <ac:spMkLst>
            <pc:docMk/>
            <pc:sldMk cId="735590479" sldId="2076138310"/>
            <ac:spMk id="6" creationId="{82B61EB7-BC9E-49A4-8E92-6195B6B01F9F}"/>
          </ac:spMkLst>
        </pc:spChg>
        <pc:spChg chg="del">
          <ac:chgData name="Merill Fernando (HE/HIM)" userId="365c7a02-0bbe-42d0-99af-678246709bc4" providerId="ADAL" clId="{45EC9886-38F4-AC48-882F-38C2A561485F}" dt="2024-04-05T13:13:07.180" v="7175" actId="478"/>
          <ac:spMkLst>
            <pc:docMk/>
            <pc:sldMk cId="735590479" sldId="2076138310"/>
            <ac:spMk id="8" creationId="{4168BED6-ECF8-0031-1AA1-4FCEF06E7929}"/>
          </ac:spMkLst>
        </pc:spChg>
        <pc:spChg chg="del">
          <ac:chgData name="Merill Fernando (HE/HIM)" userId="365c7a02-0bbe-42d0-99af-678246709bc4" providerId="ADAL" clId="{45EC9886-38F4-AC48-882F-38C2A561485F}" dt="2024-04-05T13:13:07.180" v="7175" actId="478"/>
          <ac:spMkLst>
            <pc:docMk/>
            <pc:sldMk cId="735590479" sldId="2076138310"/>
            <ac:spMk id="9" creationId="{F5D39C23-3F9B-FC01-9982-4F3C1B3684E4}"/>
          </ac:spMkLst>
        </pc:spChg>
        <pc:picChg chg="add del mod">
          <ac:chgData name="Merill Fernando (HE/HIM)" userId="365c7a02-0bbe-42d0-99af-678246709bc4" providerId="ADAL" clId="{45EC9886-38F4-AC48-882F-38C2A561485F}" dt="2024-04-05T13:15:38.009" v="7268" actId="478"/>
          <ac:picMkLst>
            <pc:docMk/>
            <pc:sldMk cId="735590479" sldId="2076138310"/>
            <ac:picMk id="10" creationId="{ABA9555E-F2B8-81CC-11A4-57DCD681F938}"/>
          </ac:picMkLst>
        </pc:picChg>
        <pc:picChg chg="del">
          <ac:chgData name="Merill Fernando (HE/HIM)" userId="365c7a02-0bbe-42d0-99af-678246709bc4" providerId="ADAL" clId="{45EC9886-38F4-AC48-882F-38C2A561485F}" dt="2024-04-05T13:13:07.180" v="7175" actId="478"/>
          <ac:picMkLst>
            <pc:docMk/>
            <pc:sldMk cId="735590479" sldId="2076138310"/>
            <ac:picMk id="11" creationId="{D20AC73A-E664-8E7C-4EE5-4EB85040DE47}"/>
          </ac:picMkLst>
        </pc:picChg>
      </pc:sldChg>
      <pc:sldChg chg="add del">
        <pc:chgData name="Merill Fernando (HE/HIM)" userId="365c7a02-0bbe-42d0-99af-678246709bc4" providerId="ADAL" clId="{45EC9886-38F4-AC48-882F-38C2A561485F}" dt="2024-04-05T13:13:02.926" v="7173"/>
        <pc:sldMkLst>
          <pc:docMk/>
          <pc:sldMk cId="3136545921" sldId="2076138310"/>
        </pc:sldMkLst>
      </pc:sldChg>
      <pc:sldChg chg="ord">
        <pc:chgData name="Merill Fernando (HE/HIM)" userId="365c7a02-0bbe-42d0-99af-678246709bc4" providerId="ADAL" clId="{45EC9886-38F4-AC48-882F-38C2A561485F}" dt="2024-04-06T05:56:20.995" v="8033" actId="20578"/>
        <pc:sldMkLst>
          <pc:docMk/>
          <pc:sldMk cId="3857694489" sldId="2076138311"/>
        </pc:sldMkLst>
      </pc:sldChg>
      <pc:sldChg chg="addSp delSp modSp add mod">
        <pc:chgData name="Merill Fernando (HE/HIM)" userId="365c7a02-0bbe-42d0-99af-678246709bc4" providerId="ADAL" clId="{45EC9886-38F4-AC48-882F-38C2A561485F}" dt="2024-04-06T06:56:55.910" v="8639" actId="20577"/>
        <pc:sldMkLst>
          <pc:docMk/>
          <pc:sldMk cId="2109210153" sldId="2076138312"/>
        </pc:sldMkLst>
        <pc:spChg chg="mod">
          <ac:chgData name="Merill Fernando (HE/HIM)" userId="365c7a02-0bbe-42d0-99af-678246709bc4" providerId="ADAL" clId="{45EC9886-38F4-AC48-882F-38C2A561485F}" dt="2024-04-06T06:56:55.910" v="8639" actId="20577"/>
          <ac:spMkLst>
            <pc:docMk/>
            <pc:sldMk cId="2109210153" sldId="2076138312"/>
            <ac:spMk id="2" creationId="{00000000-0000-0000-0000-000000000000}"/>
          </ac:spMkLst>
        </pc:spChg>
        <pc:picChg chg="add del mod">
          <ac:chgData name="Merill Fernando (HE/HIM)" userId="365c7a02-0bbe-42d0-99af-678246709bc4" providerId="ADAL" clId="{45EC9886-38F4-AC48-882F-38C2A561485F}" dt="2024-04-06T05:00:54.611" v="7352" actId="21"/>
          <ac:picMkLst>
            <pc:docMk/>
            <pc:sldMk cId="2109210153" sldId="2076138312"/>
            <ac:picMk id="4" creationId="{6174DAA2-585F-C132-83CD-88AD51CE9D09}"/>
          </ac:picMkLst>
        </pc:picChg>
      </pc:sldChg>
      <pc:sldChg chg="addSp delSp modSp add mod ord">
        <pc:chgData name="Merill Fernando (HE/HIM)" userId="365c7a02-0bbe-42d0-99af-678246709bc4" providerId="ADAL" clId="{45EC9886-38F4-AC48-882F-38C2A561485F}" dt="2024-04-06T05:02:46.616" v="7393" actId="20577"/>
        <pc:sldMkLst>
          <pc:docMk/>
          <pc:sldMk cId="1134198339" sldId="2076138313"/>
        </pc:sldMkLst>
        <pc:spChg chg="mod">
          <ac:chgData name="Merill Fernando (HE/HIM)" userId="365c7a02-0bbe-42d0-99af-678246709bc4" providerId="ADAL" clId="{45EC9886-38F4-AC48-882F-38C2A561485F}" dt="2024-04-06T05:02:46.616" v="7393" actId="20577"/>
          <ac:spMkLst>
            <pc:docMk/>
            <pc:sldMk cId="1134198339" sldId="2076138313"/>
            <ac:spMk id="4" creationId="{00000000-0000-0000-0000-000000000000}"/>
          </ac:spMkLst>
        </pc:spChg>
        <pc:picChg chg="add del mod">
          <ac:chgData name="Merill Fernando (HE/HIM)" userId="365c7a02-0bbe-42d0-99af-678246709bc4" providerId="ADAL" clId="{45EC9886-38F4-AC48-882F-38C2A561485F}" dt="2024-04-06T05:01:38.484" v="7357" actId="478"/>
          <ac:picMkLst>
            <pc:docMk/>
            <pc:sldMk cId="1134198339" sldId="2076138313"/>
            <ac:picMk id="2" creationId="{516354AB-3D64-E62A-8EC9-F4CF9C68E0C0}"/>
          </ac:picMkLst>
        </pc:picChg>
        <pc:picChg chg="add del mod">
          <ac:chgData name="Merill Fernando (HE/HIM)" userId="365c7a02-0bbe-42d0-99af-678246709bc4" providerId="ADAL" clId="{45EC9886-38F4-AC48-882F-38C2A561485F}" dt="2024-04-06T05:01:52.152" v="7362" actId="478"/>
          <ac:picMkLst>
            <pc:docMk/>
            <pc:sldMk cId="1134198339" sldId="2076138313"/>
            <ac:picMk id="5" creationId="{2BF55AC7-23CC-0BF9-0B0C-7C55737C89BE}"/>
          </ac:picMkLst>
        </pc:picChg>
        <pc:picChg chg="add mod">
          <ac:chgData name="Merill Fernando (HE/HIM)" userId="365c7a02-0bbe-42d0-99af-678246709bc4" providerId="ADAL" clId="{45EC9886-38F4-AC48-882F-38C2A561485F}" dt="2024-04-06T05:02:31.284" v="7370" actId="1076"/>
          <ac:picMkLst>
            <pc:docMk/>
            <pc:sldMk cId="1134198339" sldId="2076138313"/>
            <ac:picMk id="7" creationId="{AA215A2D-936E-8924-C274-A7AA069F6286}"/>
          </ac:picMkLst>
        </pc:picChg>
        <pc:picChg chg="del">
          <ac:chgData name="Merill Fernando (HE/HIM)" userId="365c7a02-0bbe-42d0-99af-678246709bc4" providerId="ADAL" clId="{45EC9886-38F4-AC48-882F-38C2A561485F}" dt="2024-04-06T05:00:57.780" v="7353" actId="478"/>
          <ac:picMkLst>
            <pc:docMk/>
            <pc:sldMk cId="1134198339" sldId="2076138313"/>
            <ac:picMk id="12" creationId="{689378D7-E67B-87A2-FF30-477D4CA0F4D5}"/>
          </ac:picMkLst>
        </pc:picChg>
      </pc:sldChg>
      <pc:sldChg chg="addSp delSp modSp add mod ord delAnim modAnim">
        <pc:chgData name="Merill Fernando (HE/HIM)" userId="365c7a02-0bbe-42d0-99af-678246709bc4" providerId="ADAL" clId="{45EC9886-38F4-AC48-882F-38C2A561485F}" dt="2024-04-06T05:40:35.214" v="7824"/>
        <pc:sldMkLst>
          <pc:docMk/>
          <pc:sldMk cId="332988560" sldId="2076138314"/>
        </pc:sldMkLst>
        <pc:spChg chg="mod">
          <ac:chgData name="Merill Fernando (HE/HIM)" userId="365c7a02-0bbe-42d0-99af-678246709bc4" providerId="ADAL" clId="{45EC9886-38F4-AC48-882F-38C2A561485F}" dt="2024-04-06T05:24:29.452" v="7493" actId="20577"/>
          <ac:spMkLst>
            <pc:docMk/>
            <pc:sldMk cId="332988560" sldId="2076138314"/>
            <ac:spMk id="2" creationId="{1C1E22D0-BDB3-499B-A036-F87F14235333}"/>
          </ac:spMkLst>
        </pc:spChg>
        <pc:spChg chg="add mod">
          <ac:chgData name="Merill Fernando (HE/HIM)" userId="365c7a02-0bbe-42d0-99af-678246709bc4" providerId="ADAL" clId="{45EC9886-38F4-AC48-882F-38C2A561485F}" dt="2024-04-06T05:29:26.808" v="7687" actId="1076"/>
          <ac:spMkLst>
            <pc:docMk/>
            <pc:sldMk cId="332988560" sldId="2076138314"/>
            <ac:spMk id="4" creationId="{7574DEA3-8FF9-2640-8312-CFB7226E4535}"/>
          </ac:spMkLst>
        </pc:spChg>
        <pc:spChg chg="mod">
          <ac:chgData name="Merill Fernando (HE/HIM)" userId="365c7a02-0bbe-42d0-99af-678246709bc4" providerId="ADAL" clId="{45EC9886-38F4-AC48-882F-38C2A561485F}" dt="2024-04-06T05:25:17.739" v="7557" actId="113"/>
          <ac:spMkLst>
            <pc:docMk/>
            <pc:sldMk cId="332988560" sldId="2076138314"/>
            <ac:spMk id="12" creationId="{D2654F61-7685-4370-9514-D22595742806}"/>
          </ac:spMkLst>
        </pc:spChg>
        <pc:spChg chg="mod">
          <ac:chgData name="Merill Fernando (HE/HIM)" userId="365c7a02-0bbe-42d0-99af-678246709bc4" providerId="ADAL" clId="{45EC9886-38F4-AC48-882F-38C2A561485F}" dt="2024-04-06T05:32:27.433" v="7738" actId="1076"/>
          <ac:spMkLst>
            <pc:docMk/>
            <pc:sldMk cId="332988560" sldId="2076138314"/>
            <ac:spMk id="13" creationId="{4425A7C8-395E-462B-9A0C-B5ECEAB5B823}"/>
          </ac:spMkLst>
        </pc:spChg>
        <pc:spChg chg="del mod">
          <ac:chgData name="Merill Fernando (HE/HIM)" userId="365c7a02-0bbe-42d0-99af-678246709bc4" providerId="ADAL" clId="{45EC9886-38F4-AC48-882F-38C2A561485F}" dt="2024-04-06T05:25:25.694" v="7559" actId="478"/>
          <ac:spMkLst>
            <pc:docMk/>
            <pc:sldMk cId="332988560" sldId="2076138314"/>
            <ac:spMk id="35" creationId="{E9A75662-64AE-ACC0-95F1-9B819E67430D}"/>
          </ac:spMkLst>
        </pc:spChg>
        <pc:grpChg chg="add mod">
          <ac:chgData name="Merill Fernando (HE/HIM)" userId="365c7a02-0bbe-42d0-99af-678246709bc4" providerId="ADAL" clId="{45EC9886-38F4-AC48-882F-38C2A561485F}" dt="2024-04-06T05:29:39.426" v="7712" actId="1035"/>
          <ac:grpSpMkLst>
            <pc:docMk/>
            <pc:sldMk cId="332988560" sldId="2076138314"/>
            <ac:grpSpMk id="9" creationId="{4864E764-1B26-1EC2-E2E2-88BD50FD7F81}"/>
          </ac:grpSpMkLst>
        </pc:grpChg>
        <pc:grpChg chg="mod">
          <ac:chgData name="Merill Fernando (HE/HIM)" userId="365c7a02-0bbe-42d0-99af-678246709bc4" providerId="ADAL" clId="{45EC9886-38F4-AC48-882F-38C2A561485F}" dt="2024-04-06T05:36:06.911" v="7780" actId="1076"/>
          <ac:grpSpMkLst>
            <pc:docMk/>
            <pc:sldMk cId="332988560" sldId="2076138314"/>
            <ac:grpSpMk id="36" creationId="{2659A226-A32A-24C5-6D89-31D3D8BC17FD}"/>
          </ac:grpSpMkLst>
        </pc:grpChg>
        <pc:picChg chg="add mod">
          <ac:chgData name="Merill Fernando (HE/HIM)" userId="365c7a02-0bbe-42d0-99af-678246709bc4" providerId="ADAL" clId="{45EC9886-38F4-AC48-882F-38C2A561485F}" dt="2024-04-06T05:30:25.141" v="7720" actId="207"/>
          <ac:picMkLst>
            <pc:docMk/>
            <pc:sldMk cId="332988560" sldId="2076138314"/>
            <ac:picMk id="6" creationId="{47A0B022-89CF-6CD0-B2F1-F887E127B7DD}"/>
          </ac:picMkLst>
        </pc:picChg>
        <pc:picChg chg="add mod">
          <ac:chgData name="Merill Fernando (HE/HIM)" userId="365c7a02-0bbe-42d0-99af-678246709bc4" providerId="ADAL" clId="{45EC9886-38F4-AC48-882F-38C2A561485F}" dt="2024-04-06T05:33:41.319" v="7755" actId="1076"/>
          <ac:picMkLst>
            <pc:docMk/>
            <pc:sldMk cId="332988560" sldId="2076138314"/>
            <ac:picMk id="8" creationId="{1CC7C47A-F6B5-8BC8-8ED2-ABA9F2D427DE}"/>
          </ac:picMkLst>
        </pc:picChg>
        <pc:picChg chg="add del mod">
          <ac:chgData name="Merill Fernando (HE/HIM)" userId="365c7a02-0bbe-42d0-99af-678246709bc4" providerId="ADAL" clId="{45EC9886-38F4-AC48-882F-38C2A561485F}" dt="2024-04-06T05:32:17.163" v="7733" actId="478"/>
          <ac:picMkLst>
            <pc:docMk/>
            <pc:sldMk cId="332988560" sldId="2076138314"/>
            <ac:picMk id="11" creationId="{90066865-EF44-3704-949E-48618A7DF8CB}"/>
          </ac:picMkLst>
        </pc:picChg>
        <pc:picChg chg="add mod">
          <ac:chgData name="Merill Fernando (HE/HIM)" userId="365c7a02-0bbe-42d0-99af-678246709bc4" providerId="ADAL" clId="{45EC9886-38F4-AC48-882F-38C2A561485F}" dt="2024-04-06T05:35:39.565" v="7778" actId="1076"/>
          <ac:picMkLst>
            <pc:docMk/>
            <pc:sldMk cId="332988560" sldId="2076138314"/>
            <ac:picMk id="15" creationId="{C12FA8FE-EE14-2250-DDF2-44670918930B}"/>
          </ac:picMkLst>
        </pc:picChg>
        <pc:picChg chg="add mod">
          <ac:chgData name="Merill Fernando (HE/HIM)" userId="365c7a02-0bbe-42d0-99af-678246709bc4" providerId="ADAL" clId="{45EC9886-38F4-AC48-882F-38C2A561485F}" dt="2024-04-06T05:34:27.655" v="7763" actId="688"/>
          <ac:picMkLst>
            <pc:docMk/>
            <pc:sldMk cId="332988560" sldId="2076138314"/>
            <ac:picMk id="17" creationId="{2A4F920F-A960-E5D5-9AA6-7E7C173BEBDC}"/>
          </ac:picMkLst>
        </pc:picChg>
        <pc:picChg chg="del">
          <ac:chgData name="Merill Fernando (HE/HIM)" userId="365c7a02-0bbe-42d0-99af-678246709bc4" providerId="ADAL" clId="{45EC9886-38F4-AC48-882F-38C2A561485F}" dt="2024-04-06T05:24:09.419" v="7472" actId="478"/>
          <ac:picMkLst>
            <pc:docMk/>
            <pc:sldMk cId="332988560" sldId="2076138314"/>
            <ac:picMk id="30" creationId="{0E5DCAE5-5C59-246C-D9A5-E0C1155B622D}"/>
          </ac:picMkLst>
        </pc:picChg>
        <pc:picChg chg="del">
          <ac:chgData name="Merill Fernando (HE/HIM)" userId="365c7a02-0bbe-42d0-99af-678246709bc4" providerId="ADAL" clId="{45EC9886-38F4-AC48-882F-38C2A561485F}" dt="2024-04-06T05:25:21.434" v="7558" actId="478"/>
          <ac:picMkLst>
            <pc:docMk/>
            <pc:sldMk cId="332988560" sldId="2076138314"/>
            <ac:picMk id="32" creationId="{FB1F0B6F-AB60-4A0B-A62D-E32DBD0B14EC}"/>
          </ac:picMkLst>
        </pc:picChg>
        <pc:picChg chg="del">
          <ac:chgData name="Merill Fernando (HE/HIM)" userId="365c7a02-0bbe-42d0-99af-678246709bc4" providerId="ADAL" clId="{45EC9886-38F4-AC48-882F-38C2A561485F}" dt="2024-04-06T05:25:27.074" v="7560" actId="478"/>
          <ac:picMkLst>
            <pc:docMk/>
            <pc:sldMk cId="332988560" sldId="2076138314"/>
            <ac:picMk id="34" creationId="{D6DFFCF3-0CF7-48B9-946D-47D142AB2B16}"/>
          </ac:picMkLst>
        </pc:picChg>
        <pc:picChg chg="add mod">
          <ac:chgData name="Merill Fernando (HE/HIM)" userId="365c7a02-0bbe-42d0-99af-678246709bc4" providerId="ADAL" clId="{45EC9886-38F4-AC48-882F-38C2A561485F}" dt="2024-04-06T05:39:17.537" v="7816" actId="732"/>
          <ac:picMkLst>
            <pc:docMk/>
            <pc:sldMk cId="332988560" sldId="2076138314"/>
            <ac:picMk id="1026" creationId="{AF8E9FF0-F9BC-4C75-3DAF-EEF2FAC6D284}"/>
          </ac:picMkLst>
        </pc:picChg>
        <pc:cxnChg chg="add mod">
          <ac:chgData name="Merill Fernando (HE/HIM)" userId="365c7a02-0bbe-42d0-99af-678246709bc4" providerId="ADAL" clId="{45EC9886-38F4-AC48-882F-38C2A561485F}" dt="2024-04-06T05:34:58.411" v="7767" actId="208"/>
          <ac:cxnSpMkLst>
            <pc:docMk/>
            <pc:sldMk cId="332988560" sldId="2076138314"/>
            <ac:cxnSpMk id="19" creationId="{CD09933E-CE99-C1B6-0172-C25A503893A4}"/>
          </ac:cxnSpMkLst>
        </pc:cxnChg>
        <pc:cxnChg chg="add mod">
          <ac:chgData name="Merill Fernando (HE/HIM)" userId="365c7a02-0bbe-42d0-99af-678246709bc4" providerId="ADAL" clId="{45EC9886-38F4-AC48-882F-38C2A561485F}" dt="2024-04-06T05:35:23.155" v="7776" actId="208"/>
          <ac:cxnSpMkLst>
            <pc:docMk/>
            <pc:sldMk cId="332988560" sldId="2076138314"/>
            <ac:cxnSpMk id="20" creationId="{8ACBDFE6-897C-20AB-5CE2-6E09EFB34327}"/>
          </ac:cxnSpMkLst>
        </pc:cxnChg>
      </pc:sldChg>
      <pc:sldChg chg="addSp delSp modSp add del mod ord">
        <pc:chgData name="Merill Fernando (HE/HIM)" userId="365c7a02-0bbe-42d0-99af-678246709bc4" providerId="ADAL" clId="{45EC9886-38F4-AC48-882F-38C2A561485F}" dt="2024-04-06T05:45:27.033" v="7874" actId="2696"/>
        <pc:sldMkLst>
          <pc:docMk/>
          <pc:sldMk cId="575373717" sldId="2076138315"/>
        </pc:sldMkLst>
        <pc:spChg chg="mod">
          <ac:chgData name="Merill Fernando (HE/HIM)" userId="365c7a02-0bbe-42d0-99af-678246709bc4" providerId="ADAL" clId="{45EC9886-38F4-AC48-882F-38C2A561485F}" dt="2024-04-06T05:41:39.734" v="7864" actId="20577"/>
          <ac:spMkLst>
            <pc:docMk/>
            <pc:sldMk cId="575373717" sldId="2076138315"/>
            <ac:spMk id="2" creationId="{6353EB85-8543-D249-4430-93A0ACFF8288}"/>
          </ac:spMkLst>
        </pc:spChg>
        <pc:spChg chg="del">
          <ac:chgData name="Merill Fernando (HE/HIM)" userId="365c7a02-0bbe-42d0-99af-678246709bc4" providerId="ADAL" clId="{45EC9886-38F4-AC48-882F-38C2A561485F}" dt="2024-04-06T05:43:55.115" v="7865" actId="478"/>
          <ac:spMkLst>
            <pc:docMk/>
            <pc:sldMk cId="575373717" sldId="2076138315"/>
            <ac:spMk id="3" creationId="{EEC13C9A-88B4-30A6-F98C-944C52D3394B}"/>
          </ac:spMkLst>
        </pc:spChg>
        <pc:spChg chg="add del mod">
          <ac:chgData name="Merill Fernando (HE/HIM)" userId="365c7a02-0bbe-42d0-99af-678246709bc4" providerId="ADAL" clId="{45EC9886-38F4-AC48-882F-38C2A561485F}" dt="2024-04-06T05:43:59.251" v="7866" actId="478"/>
          <ac:spMkLst>
            <pc:docMk/>
            <pc:sldMk cId="575373717" sldId="2076138315"/>
            <ac:spMk id="6" creationId="{794F759A-3A17-5388-5948-73D957B65E73}"/>
          </ac:spMkLst>
        </pc:spChg>
        <pc:picChg chg="add mod">
          <ac:chgData name="Merill Fernando (HE/HIM)" userId="365c7a02-0bbe-42d0-99af-678246709bc4" providerId="ADAL" clId="{45EC9886-38F4-AC48-882F-38C2A561485F}" dt="2024-04-06T05:44:15.135" v="7872" actId="1076"/>
          <ac:picMkLst>
            <pc:docMk/>
            <pc:sldMk cId="575373717" sldId="2076138315"/>
            <ac:picMk id="12" creationId="{B0BF7151-F0C8-AF7F-F71B-230DB16BEB28}"/>
          </ac:picMkLst>
        </pc:picChg>
      </pc:sldChg>
      <pc:sldChg chg="addSp delSp modSp add mod ord delAnim modAnim modNotesTx">
        <pc:chgData name="Merill Fernando (HE/HIM)" userId="365c7a02-0bbe-42d0-99af-678246709bc4" providerId="ADAL" clId="{45EC9886-38F4-AC48-882F-38C2A561485F}" dt="2024-04-06T07:01:03.147" v="8694" actId="20577"/>
        <pc:sldMkLst>
          <pc:docMk/>
          <pc:sldMk cId="3873150409" sldId="2076138316"/>
        </pc:sldMkLst>
        <pc:spChg chg="mod">
          <ac:chgData name="Merill Fernando (HE/HIM)" userId="365c7a02-0bbe-42d0-99af-678246709bc4" providerId="ADAL" clId="{45EC9886-38F4-AC48-882F-38C2A561485F}" dt="2024-04-06T06:03:31.901" v="8128" actId="6549"/>
          <ac:spMkLst>
            <pc:docMk/>
            <pc:sldMk cId="3873150409" sldId="2076138316"/>
            <ac:spMk id="2" creationId="{1C1E22D0-BDB3-499B-A036-F87F14235333}"/>
          </ac:spMkLst>
        </pc:spChg>
        <pc:spChg chg="add del mod">
          <ac:chgData name="Merill Fernando (HE/HIM)" userId="365c7a02-0bbe-42d0-99af-678246709bc4" providerId="ADAL" clId="{45EC9886-38F4-AC48-882F-38C2A561485F}" dt="2024-04-06T05:47:52.848" v="7904" actId="478"/>
          <ac:spMkLst>
            <pc:docMk/>
            <pc:sldMk cId="3873150409" sldId="2076138316"/>
            <ac:spMk id="10" creationId="{BD4B76D7-FEF2-603B-BD2B-B31A7CAA457B}"/>
          </ac:spMkLst>
        </pc:spChg>
        <pc:spChg chg="add mod">
          <ac:chgData name="Merill Fernando (HE/HIM)" userId="365c7a02-0bbe-42d0-99af-678246709bc4" providerId="ADAL" clId="{45EC9886-38F4-AC48-882F-38C2A561485F}" dt="2024-04-06T05:49:08.248" v="7918" actId="14100"/>
          <ac:spMkLst>
            <pc:docMk/>
            <pc:sldMk cId="3873150409" sldId="2076138316"/>
            <ac:spMk id="11" creationId="{816F2921-8C3B-5AC8-5352-652845674988}"/>
          </ac:spMkLst>
        </pc:spChg>
        <pc:spChg chg="del">
          <ac:chgData name="Merill Fernando (HE/HIM)" userId="365c7a02-0bbe-42d0-99af-678246709bc4" providerId="ADAL" clId="{45EC9886-38F4-AC48-882F-38C2A561485F}" dt="2024-04-06T05:45:41.808" v="7883" actId="478"/>
          <ac:spMkLst>
            <pc:docMk/>
            <pc:sldMk cId="3873150409" sldId="2076138316"/>
            <ac:spMk id="12" creationId="{D2654F61-7685-4370-9514-D22595742806}"/>
          </ac:spMkLst>
        </pc:spChg>
        <pc:spChg chg="add del mod">
          <ac:chgData name="Merill Fernando (HE/HIM)" userId="365c7a02-0bbe-42d0-99af-678246709bc4" providerId="ADAL" clId="{45EC9886-38F4-AC48-882F-38C2A561485F}" dt="2024-04-06T06:03:20.485" v="8105" actId="478"/>
          <ac:spMkLst>
            <pc:docMk/>
            <pc:sldMk cId="3873150409" sldId="2076138316"/>
            <ac:spMk id="32" creationId="{2AD82284-0373-3E44-9B8F-9D16064CF4AA}"/>
          </ac:spMkLst>
        </pc:spChg>
        <pc:grpChg chg="del">
          <ac:chgData name="Merill Fernando (HE/HIM)" userId="365c7a02-0bbe-42d0-99af-678246709bc4" providerId="ADAL" clId="{45EC9886-38F4-AC48-882F-38C2A561485F}" dt="2024-04-06T05:45:39.768" v="7882" actId="478"/>
          <ac:grpSpMkLst>
            <pc:docMk/>
            <pc:sldMk cId="3873150409" sldId="2076138316"/>
            <ac:grpSpMk id="9" creationId="{4864E764-1B26-1EC2-E2E2-88BD50FD7F81}"/>
          </ac:grpSpMkLst>
        </pc:grpChg>
        <pc:grpChg chg="del">
          <ac:chgData name="Merill Fernando (HE/HIM)" userId="365c7a02-0bbe-42d0-99af-678246709bc4" providerId="ADAL" clId="{45EC9886-38F4-AC48-882F-38C2A561485F}" dt="2024-04-06T05:45:32.063" v="7876" actId="478"/>
          <ac:grpSpMkLst>
            <pc:docMk/>
            <pc:sldMk cId="3873150409" sldId="2076138316"/>
            <ac:grpSpMk id="36" creationId="{2659A226-A32A-24C5-6D89-31D3D8BC17FD}"/>
          </ac:grpSpMkLst>
        </pc:grpChg>
        <pc:picChg chg="add mod">
          <ac:chgData name="Merill Fernando (HE/HIM)" userId="365c7a02-0bbe-42d0-99af-678246709bc4" providerId="ADAL" clId="{45EC9886-38F4-AC48-882F-38C2A561485F}" dt="2024-04-06T06:10:59.442" v="8138" actId="1076"/>
          <ac:picMkLst>
            <pc:docMk/>
            <pc:sldMk cId="3873150409" sldId="2076138316"/>
            <ac:picMk id="7" creationId="{6D622391-2E49-564A-6CC7-7D653713D53E}"/>
          </ac:picMkLst>
        </pc:picChg>
        <pc:picChg chg="del">
          <ac:chgData name="Merill Fernando (HE/HIM)" userId="365c7a02-0bbe-42d0-99af-678246709bc4" providerId="ADAL" clId="{45EC9886-38F4-AC48-882F-38C2A561485F}" dt="2024-04-06T05:45:33.498" v="7877" actId="478"/>
          <ac:picMkLst>
            <pc:docMk/>
            <pc:sldMk cId="3873150409" sldId="2076138316"/>
            <ac:picMk id="8" creationId="{1CC7C47A-F6B5-8BC8-8ED2-ABA9F2D427DE}"/>
          </ac:picMkLst>
        </pc:picChg>
        <pc:picChg chg="del">
          <ac:chgData name="Merill Fernando (HE/HIM)" userId="365c7a02-0bbe-42d0-99af-678246709bc4" providerId="ADAL" clId="{45EC9886-38F4-AC48-882F-38C2A561485F}" dt="2024-04-06T05:45:34.549" v="7878" actId="478"/>
          <ac:picMkLst>
            <pc:docMk/>
            <pc:sldMk cId="3873150409" sldId="2076138316"/>
            <ac:picMk id="15" creationId="{C12FA8FE-EE14-2250-DDF2-44670918930B}"/>
          </ac:picMkLst>
        </pc:picChg>
        <pc:picChg chg="del">
          <ac:chgData name="Merill Fernando (HE/HIM)" userId="365c7a02-0bbe-42d0-99af-678246709bc4" providerId="ADAL" clId="{45EC9886-38F4-AC48-882F-38C2A561485F}" dt="2024-04-06T05:45:37.427" v="7881" actId="478"/>
          <ac:picMkLst>
            <pc:docMk/>
            <pc:sldMk cId="3873150409" sldId="2076138316"/>
            <ac:picMk id="17" creationId="{2A4F920F-A960-E5D5-9AA6-7E7C173BEBDC}"/>
          </ac:picMkLst>
        </pc:picChg>
        <pc:picChg chg="add del mod">
          <ac:chgData name="Merill Fernando (HE/HIM)" userId="365c7a02-0bbe-42d0-99af-678246709bc4" providerId="ADAL" clId="{45EC9886-38F4-AC48-882F-38C2A561485F}" dt="2024-04-06T06:02:38.905" v="8038" actId="478"/>
          <ac:picMkLst>
            <pc:docMk/>
            <pc:sldMk cId="3873150409" sldId="2076138316"/>
            <ac:picMk id="29" creationId="{0C155895-10E3-7966-FABF-E2D698ADBCA6}"/>
          </ac:picMkLst>
        </pc:picChg>
        <pc:picChg chg="add mod">
          <ac:chgData name="Merill Fernando (HE/HIM)" userId="365c7a02-0bbe-42d0-99af-678246709bc4" providerId="ADAL" clId="{45EC9886-38F4-AC48-882F-38C2A561485F}" dt="2024-04-06T06:02:55.169" v="8043" actId="1076"/>
          <ac:picMkLst>
            <pc:docMk/>
            <pc:sldMk cId="3873150409" sldId="2076138316"/>
            <ac:picMk id="31" creationId="{6CAB66A6-A55E-9679-438F-5BE562103A7C}"/>
          </ac:picMkLst>
        </pc:picChg>
        <pc:picChg chg="add mod">
          <ac:chgData name="Merill Fernando (HE/HIM)" userId="365c7a02-0bbe-42d0-99af-678246709bc4" providerId="ADAL" clId="{45EC9886-38F4-AC48-882F-38C2A561485F}" dt="2024-04-06T06:10:25.338" v="8132" actId="1076"/>
          <ac:picMkLst>
            <pc:docMk/>
            <pc:sldMk cId="3873150409" sldId="2076138316"/>
            <ac:picMk id="34" creationId="{A27136AB-BBAC-DA3F-0854-2BCDD1F7B8DF}"/>
          </ac:picMkLst>
        </pc:picChg>
        <pc:picChg chg="add mod">
          <ac:chgData name="Merill Fernando (HE/HIM)" userId="365c7a02-0bbe-42d0-99af-678246709bc4" providerId="ADAL" clId="{45EC9886-38F4-AC48-882F-38C2A561485F}" dt="2024-04-06T06:11:36.015" v="8143" actId="14100"/>
          <ac:picMkLst>
            <pc:docMk/>
            <pc:sldMk cId="3873150409" sldId="2076138316"/>
            <ac:picMk id="35" creationId="{334CFFD5-271B-F96B-8F99-7F92A549D20C}"/>
          </ac:picMkLst>
        </pc:picChg>
        <pc:picChg chg="add mod">
          <ac:chgData name="Merill Fernando (HE/HIM)" userId="365c7a02-0bbe-42d0-99af-678246709bc4" providerId="ADAL" clId="{45EC9886-38F4-AC48-882F-38C2A561485F}" dt="2024-04-06T06:11:19.192" v="8141" actId="1076"/>
          <ac:picMkLst>
            <pc:docMk/>
            <pc:sldMk cId="3873150409" sldId="2076138316"/>
            <ac:picMk id="37" creationId="{D46C7047-6F1E-6E98-C4C2-BFAB0A3033DE}"/>
          </ac:picMkLst>
        </pc:picChg>
        <pc:picChg chg="add mod">
          <ac:chgData name="Merill Fernando (HE/HIM)" userId="365c7a02-0bbe-42d0-99af-678246709bc4" providerId="ADAL" clId="{45EC9886-38F4-AC48-882F-38C2A561485F}" dt="2024-04-06T06:12:24.433" v="8149" actId="14100"/>
          <ac:picMkLst>
            <pc:docMk/>
            <pc:sldMk cId="3873150409" sldId="2076138316"/>
            <ac:picMk id="39" creationId="{71BC0FA3-BE37-3A14-0B0C-1032F8BBB3C6}"/>
          </ac:picMkLst>
        </pc:picChg>
        <pc:picChg chg="del">
          <ac:chgData name="Merill Fernando (HE/HIM)" userId="365c7a02-0bbe-42d0-99af-678246709bc4" providerId="ADAL" clId="{45EC9886-38F4-AC48-882F-38C2A561485F}" dt="2024-04-06T05:45:28.893" v="7875" actId="478"/>
          <ac:picMkLst>
            <pc:docMk/>
            <pc:sldMk cId="3873150409" sldId="2076138316"/>
            <ac:picMk id="1026" creationId="{AF8E9FF0-F9BC-4C75-3DAF-EEF2FAC6D284}"/>
          </ac:picMkLst>
        </pc:picChg>
        <pc:cxnChg chg="add mod">
          <ac:chgData name="Merill Fernando (HE/HIM)" userId="365c7a02-0bbe-42d0-99af-678246709bc4" providerId="ADAL" clId="{45EC9886-38F4-AC48-882F-38C2A561485F}" dt="2024-04-06T05:49:56.756" v="7923" actId="14100"/>
          <ac:cxnSpMkLst>
            <pc:docMk/>
            <pc:sldMk cId="3873150409" sldId="2076138316"/>
            <ac:cxnSpMk id="16" creationId="{9B2F26B1-3919-C5C1-F3F5-FEC4D08CBF40}"/>
          </ac:cxnSpMkLst>
        </pc:cxnChg>
        <pc:cxnChg chg="del">
          <ac:chgData name="Merill Fernando (HE/HIM)" userId="365c7a02-0bbe-42d0-99af-678246709bc4" providerId="ADAL" clId="{45EC9886-38F4-AC48-882F-38C2A561485F}" dt="2024-04-06T05:45:35.671" v="7879" actId="478"/>
          <ac:cxnSpMkLst>
            <pc:docMk/>
            <pc:sldMk cId="3873150409" sldId="2076138316"/>
            <ac:cxnSpMk id="19" creationId="{CD09933E-CE99-C1B6-0172-C25A503893A4}"/>
          </ac:cxnSpMkLst>
        </pc:cxnChg>
        <pc:cxnChg chg="del">
          <ac:chgData name="Merill Fernando (HE/HIM)" userId="365c7a02-0bbe-42d0-99af-678246709bc4" providerId="ADAL" clId="{45EC9886-38F4-AC48-882F-38C2A561485F}" dt="2024-04-06T05:45:36.426" v="7880" actId="478"/>
          <ac:cxnSpMkLst>
            <pc:docMk/>
            <pc:sldMk cId="3873150409" sldId="2076138316"/>
            <ac:cxnSpMk id="20" creationId="{8ACBDFE6-897C-20AB-5CE2-6E09EFB34327}"/>
          </ac:cxnSpMkLst>
        </pc:cxnChg>
      </pc:sldChg>
      <pc:sldChg chg="addSp delSp modSp add mod ord modAnim">
        <pc:chgData name="Merill Fernando (HE/HIM)" userId="365c7a02-0bbe-42d0-99af-678246709bc4" providerId="ADAL" clId="{45EC9886-38F4-AC48-882F-38C2A561485F}" dt="2024-04-06T07:04:33.737" v="8709"/>
        <pc:sldMkLst>
          <pc:docMk/>
          <pc:sldMk cId="2530850273" sldId="2076138317"/>
        </pc:sldMkLst>
        <pc:spChg chg="mod">
          <ac:chgData name="Merill Fernando (HE/HIM)" userId="365c7a02-0bbe-42d0-99af-678246709bc4" providerId="ADAL" clId="{45EC9886-38F4-AC48-882F-38C2A561485F}" dt="2024-04-06T06:54:46.880" v="8581" actId="20577"/>
          <ac:spMkLst>
            <pc:docMk/>
            <pc:sldMk cId="2530850273" sldId="2076138317"/>
            <ac:spMk id="2" creationId="{6353EB85-8543-D249-4430-93A0ACFF8288}"/>
          </ac:spMkLst>
        </pc:spChg>
        <pc:picChg chg="add mod">
          <ac:chgData name="Merill Fernando (HE/HIM)" userId="365c7a02-0bbe-42d0-99af-678246709bc4" providerId="ADAL" clId="{45EC9886-38F4-AC48-882F-38C2A561485F}" dt="2024-04-06T06:54:28.625" v="8572" actId="1076"/>
          <ac:picMkLst>
            <pc:docMk/>
            <pc:sldMk cId="2530850273" sldId="2076138317"/>
            <ac:picMk id="4" creationId="{4BD223C8-F75F-D2A9-6D3E-FCB2FE50B345}"/>
          </ac:picMkLst>
        </pc:picChg>
        <pc:picChg chg="add mod">
          <ac:chgData name="Merill Fernando (HE/HIM)" userId="365c7a02-0bbe-42d0-99af-678246709bc4" providerId="ADAL" clId="{45EC9886-38F4-AC48-882F-38C2A561485F}" dt="2024-04-06T07:03:59.780" v="8703" actId="1076"/>
          <ac:picMkLst>
            <pc:docMk/>
            <pc:sldMk cId="2530850273" sldId="2076138317"/>
            <ac:picMk id="6" creationId="{409EBC50-623C-FAF3-4BCE-4ACCF70D8A5B}"/>
          </ac:picMkLst>
        </pc:picChg>
        <pc:picChg chg="del">
          <ac:chgData name="Merill Fernando (HE/HIM)" userId="365c7a02-0bbe-42d0-99af-678246709bc4" providerId="ADAL" clId="{45EC9886-38F4-AC48-882F-38C2A561485F}" dt="2024-04-06T06:22:38.774" v="8153" actId="478"/>
          <ac:picMkLst>
            <pc:docMk/>
            <pc:sldMk cId="2530850273" sldId="2076138317"/>
            <ac:picMk id="13" creationId="{D2D7CFC9-D2D1-A63E-ACC6-22B64174ADA1}"/>
          </ac:picMkLst>
        </pc:picChg>
        <pc:picChg chg="add del">
          <ac:chgData name="Merill Fernando (HE/HIM)" userId="365c7a02-0bbe-42d0-99af-678246709bc4" providerId="ADAL" clId="{45EC9886-38F4-AC48-882F-38C2A561485F}" dt="2024-04-06T07:03:14.340" v="8696" actId="478"/>
          <ac:picMkLst>
            <pc:docMk/>
            <pc:sldMk cId="2530850273" sldId="2076138317"/>
            <ac:picMk id="3074" creationId="{9BCBC2FF-5E9B-F2E3-1F04-DAD17D93C33D}"/>
          </ac:picMkLst>
        </pc:picChg>
      </pc:sldChg>
      <pc:sldChg chg="addSp delSp modSp add mod">
        <pc:chgData name="Merill Fernando (HE/HIM)" userId="365c7a02-0bbe-42d0-99af-678246709bc4" providerId="ADAL" clId="{45EC9886-38F4-AC48-882F-38C2A561485F}" dt="2024-04-06T06:29:03.106" v="8500" actId="1076"/>
        <pc:sldMkLst>
          <pc:docMk/>
          <pc:sldMk cId="3743638400" sldId="2076138318"/>
        </pc:sldMkLst>
        <pc:spChg chg="mod">
          <ac:chgData name="Merill Fernando (HE/HIM)" userId="365c7a02-0bbe-42d0-99af-678246709bc4" providerId="ADAL" clId="{45EC9886-38F4-AC48-882F-38C2A561485F}" dt="2024-04-06T06:28:50.472" v="8498" actId="5793"/>
          <ac:spMkLst>
            <pc:docMk/>
            <pc:sldMk cId="3743638400" sldId="2076138318"/>
            <ac:spMk id="4" creationId="{00000000-0000-0000-0000-000000000000}"/>
          </ac:spMkLst>
        </pc:spChg>
        <pc:picChg chg="add del mod">
          <ac:chgData name="Merill Fernando (HE/HIM)" userId="365c7a02-0bbe-42d0-99af-678246709bc4" providerId="ADAL" clId="{45EC9886-38F4-AC48-882F-38C2A561485F}" dt="2024-04-06T06:26:02.922" v="8262" actId="21"/>
          <ac:picMkLst>
            <pc:docMk/>
            <pc:sldMk cId="3743638400" sldId="2076138318"/>
            <ac:picMk id="3" creationId="{4DD6FDD1-DE0B-201A-901C-C41BC5BDB8EF}"/>
          </ac:picMkLst>
        </pc:picChg>
        <pc:picChg chg="add mod">
          <ac:chgData name="Merill Fernando (HE/HIM)" userId="365c7a02-0bbe-42d0-99af-678246709bc4" providerId="ADAL" clId="{45EC9886-38F4-AC48-882F-38C2A561485F}" dt="2024-04-06T06:29:03.106" v="8500" actId="1076"/>
          <ac:picMkLst>
            <pc:docMk/>
            <pc:sldMk cId="3743638400" sldId="2076138318"/>
            <ac:picMk id="6" creationId="{959A1AD8-E56B-1C5E-BB95-11455490746E}"/>
          </ac:picMkLst>
        </pc:picChg>
        <pc:picChg chg="del">
          <ac:chgData name="Merill Fernando (HE/HIM)" userId="365c7a02-0bbe-42d0-99af-678246709bc4" providerId="ADAL" clId="{45EC9886-38F4-AC48-882F-38C2A561485F}" dt="2024-04-06T06:23:43.972" v="8211" actId="478"/>
          <ac:picMkLst>
            <pc:docMk/>
            <pc:sldMk cId="3743638400" sldId="2076138318"/>
            <ac:picMk id="7" creationId="{AA215A2D-936E-8924-C274-A7AA069F6286}"/>
          </ac:picMkLst>
        </pc:picChg>
      </pc:sldChg>
      <pc:sldChg chg="addSp delSp modSp add mod modAnim">
        <pc:chgData name="Merill Fernando (HE/HIM)" userId="365c7a02-0bbe-42d0-99af-678246709bc4" providerId="ADAL" clId="{45EC9886-38F4-AC48-882F-38C2A561485F}" dt="2024-04-06T06:40:34.439" v="8564" actId="20577"/>
        <pc:sldMkLst>
          <pc:docMk/>
          <pc:sldMk cId="121592046" sldId="2076138319"/>
        </pc:sldMkLst>
        <pc:spChg chg="mod">
          <ac:chgData name="Merill Fernando (HE/HIM)" userId="365c7a02-0bbe-42d0-99af-678246709bc4" providerId="ADAL" clId="{45EC9886-38F4-AC48-882F-38C2A561485F}" dt="2024-04-06T06:40:34.439" v="8564" actId="20577"/>
          <ac:spMkLst>
            <pc:docMk/>
            <pc:sldMk cId="121592046" sldId="2076138319"/>
            <ac:spMk id="4" creationId="{00000000-0000-0000-0000-000000000000}"/>
          </ac:spMkLst>
        </pc:spChg>
        <pc:picChg chg="del">
          <ac:chgData name="Merill Fernando (HE/HIM)" userId="365c7a02-0bbe-42d0-99af-678246709bc4" providerId="ADAL" clId="{45EC9886-38F4-AC48-882F-38C2A561485F}" dt="2024-04-06T06:34:15.939" v="8547" actId="478"/>
          <ac:picMkLst>
            <pc:docMk/>
            <pc:sldMk cId="121592046" sldId="2076138319"/>
            <ac:picMk id="3" creationId="{4DD6FDD1-DE0B-201A-901C-C41BC5BDB8EF}"/>
          </ac:picMkLst>
        </pc:picChg>
        <pc:picChg chg="add mod">
          <ac:chgData name="Merill Fernando (HE/HIM)" userId="365c7a02-0bbe-42d0-99af-678246709bc4" providerId="ADAL" clId="{45EC9886-38F4-AC48-882F-38C2A561485F}" dt="2024-04-06T06:34:32.523" v="8554" actId="1076"/>
          <ac:picMkLst>
            <pc:docMk/>
            <pc:sldMk cId="121592046" sldId="2076138319"/>
            <ac:picMk id="5" creationId="{C7E0755F-6AD6-C39E-51A2-6EBC5F4759F6}"/>
          </ac:picMkLst>
        </pc:picChg>
        <pc:picChg chg="add mod">
          <ac:chgData name="Merill Fernando (HE/HIM)" userId="365c7a02-0bbe-42d0-99af-678246709bc4" providerId="ADAL" clId="{45EC9886-38F4-AC48-882F-38C2A561485F}" dt="2024-04-06T06:36:09.043" v="8562" actId="1076"/>
          <ac:picMkLst>
            <pc:docMk/>
            <pc:sldMk cId="121592046" sldId="2076138319"/>
            <ac:picMk id="7" creationId="{CF0FA6A1-76C1-875F-958F-DA545B4FF989}"/>
          </ac:picMkLst>
        </pc:picChg>
      </pc:sldChg>
      <pc:sldChg chg="modSp add mod ord">
        <pc:chgData name="Merill Fernando (HE/HIM)" userId="365c7a02-0bbe-42d0-99af-678246709bc4" providerId="ADAL" clId="{45EC9886-38F4-AC48-882F-38C2A561485F}" dt="2024-04-06T06:57:01.717" v="8643" actId="20577"/>
        <pc:sldMkLst>
          <pc:docMk/>
          <pc:sldMk cId="1112855537" sldId="2076138320"/>
        </pc:sldMkLst>
        <pc:spChg chg="mod">
          <ac:chgData name="Merill Fernando (HE/HIM)" userId="365c7a02-0bbe-42d0-99af-678246709bc4" providerId="ADAL" clId="{45EC9886-38F4-AC48-882F-38C2A561485F}" dt="2024-04-06T06:57:01.717" v="8643" actId="20577"/>
          <ac:spMkLst>
            <pc:docMk/>
            <pc:sldMk cId="1112855537" sldId="2076138320"/>
            <ac:spMk id="2" creationId="{00000000-0000-0000-0000-000000000000}"/>
          </ac:spMkLst>
        </pc:spChg>
      </pc:sldChg>
      <pc:sldChg chg="addSp delSp modSp add mod">
        <pc:chgData name="Merill Fernando (HE/HIM)" userId="365c7a02-0bbe-42d0-99af-678246709bc4" providerId="ADAL" clId="{45EC9886-38F4-AC48-882F-38C2A561485F}" dt="2024-04-06T06:27:24.976" v="8401" actId="14100"/>
        <pc:sldMkLst>
          <pc:docMk/>
          <pc:sldMk cId="3392570180" sldId="2076138321"/>
        </pc:sldMkLst>
        <pc:spChg chg="mod">
          <ac:chgData name="Merill Fernando (HE/HIM)" userId="365c7a02-0bbe-42d0-99af-678246709bc4" providerId="ADAL" clId="{45EC9886-38F4-AC48-882F-38C2A561485F}" dt="2024-04-06T06:26:19.433" v="8278" actId="20577"/>
          <ac:spMkLst>
            <pc:docMk/>
            <pc:sldMk cId="3392570180" sldId="2076138321"/>
            <ac:spMk id="2" creationId="{1C1E22D0-BDB3-499B-A036-F87F14235333}"/>
          </ac:spMkLst>
        </pc:spChg>
        <pc:spChg chg="mod">
          <ac:chgData name="Merill Fernando (HE/HIM)" userId="365c7a02-0bbe-42d0-99af-678246709bc4" providerId="ADAL" clId="{45EC9886-38F4-AC48-882F-38C2A561485F}" dt="2024-04-06T06:27:12.765" v="8398" actId="403"/>
          <ac:spMkLst>
            <pc:docMk/>
            <pc:sldMk cId="3392570180" sldId="2076138321"/>
            <ac:spMk id="12" creationId="{D2654F61-7685-4370-9514-D22595742806}"/>
          </ac:spMkLst>
        </pc:spChg>
        <pc:spChg chg="del mod">
          <ac:chgData name="Merill Fernando (HE/HIM)" userId="365c7a02-0bbe-42d0-99af-678246709bc4" providerId="ADAL" clId="{45EC9886-38F4-AC48-882F-38C2A561485F}" dt="2024-04-06T06:26:07.010" v="8264" actId="478"/>
          <ac:spMkLst>
            <pc:docMk/>
            <pc:sldMk cId="3392570180" sldId="2076138321"/>
            <ac:spMk id="19" creationId="{88528BAF-1185-63A1-7A18-1B459D8822D6}"/>
          </ac:spMkLst>
        </pc:spChg>
        <pc:picChg chg="add mod">
          <ac:chgData name="Merill Fernando (HE/HIM)" userId="365c7a02-0bbe-42d0-99af-678246709bc4" providerId="ADAL" clId="{45EC9886-38F4-AC48-882F-38C2A561485F}" dt="2024-04-06T06:27:24.976" v="8401" actId="14100"/>
          <ac:picMkLst>
            <pc:docMk/>
            <pc:sldMk cId="3392570180" sldId="2076138321"/>
            <ac:picMk id="3" creationId="{F4862C18-C850-1583-5B3C-46F1146B6B10}"/>
          </ac:picMkLst>
        </pc:picChg>
        <pc:picChg chg="del">
          <ac:chgData name="Merill Fernando (HE/HIM)" userId="365c7a02-0bbe-42d0-99af-678246709bc4" providerId="ADAL" clId="{45EC9886-38F4-AC48-882F-38C2A561485F}" dt="2024-04-06T06:26:07.570" v="8265" actId="478"/>
          <ac:picMkLst>
            <pc:docMk/>
            <pc:sldMk cId="3392570180" sldId="2076138321"/>
            <ac:picMk id="18" creationId="{6AC1B7FE-5B62-18D6-3214-B05AEB754FD6}"/>
          </ac:picMkLst>
        </pc:picChg>
      </pc:sldChg>
      <pc:sldChg chg="modSp add mod">
        <pc:chgData name="Merill Fernando (HE/HIM)" userId="365c7a02-0bbe-42d0-99af-678246709bc4" providerId="ADAL" clId="{45EC9886-38F4-AC48-882F-38C2A561485F}" dt="2024-04-06T06:57:18.365" v="8651" actId="20577"/>
        <pc:sldMkLst>
          <pc:docMk/>
          <pc:sldMk cId="1786786388" sldId="2076138322"/>
        </pc:sldMkLst>
        <pc:spChg chg="mod">
          <ac:chgData name="Merill Fernando (HE/HIM)" userId="365c7a02-0bbe-42d0-99af-678246709bc4" providerId="ADAL" clId="{45EC9886-38F4-AC48-882F-38C2A561485F}" dt="2024-04-06T06:57:18.365" v="8651" actId="20577"/>
          <ac:spMkLst>
            <pc:docMk/>
            <pc:sldMk cId="1786786388" sldId="2076138322"/>
            <ac:spMk id="2" creationId="{00000000-0000-0000-0000-000000000000}"/>
          </ac:spMkLst>
        </pc:spChg>
      </pc:sldChg>
      <pc:sldChg chg="modSp add del mod">
        <pc:chgData name="Merill Fernando (HE/HIM)" userId="365c7a02-0bbe-42d0-99af-678246709bc4" providerId="ADAL" clId="{45EC9886-38F4-AC48-882F-38C2A561485F}" dt="2024-04-06T07:09:14.114" v="8717" actId="2696"/>
        <pc:sldMkLst>
          <pc:docMk/>
          <pc:sldMk cId="1204849297" sldId="2076138323"/>
        </pc:sldMkLst>
        <pc:spChg chg="mod">
          <ac:chgData name="Merill Fernando (HE/HIM)" userId="365c7a02-0bbe-42d0-99af-678246709bc4" providerId="ADAL" clId="{45EC9886-38F4-AC48-882F-38C2A561485F}" dt="2024-04-06T07:09:09.824" v="8716" actId="20577"/>
          <ac:spMkLst>
            <pc:docMk/>
            <pc:sldMk cId="1204849297" sldId="2076138323"/>
            <ac:spMk id="4" creationId="{00000000-0000-0000-0000-000000000000}"/>
          </ac:spMkLst>
        </pc:spChg>
      </pc:sldChg>
      <pc:sldChg chg="addSp delSp modSp add mod">
        <pc:chgData name="Merill Fernando (HE/HIM)" userId="365c7a02-0bbe-42d0-99af-678246709bc4" providerId="ADAL" clId="{45EC9886-38F4-AC48-882F-38C2A561485F}" dt="2024-04-06T07:19:44.536" v="9171" actId="1076"/>
        <pc:sldMkLst>
          <pc:docMk/>
          <pc:sldMk cId="2127682596" sldId="2076138323"/>
        </pc:sldMkLst>
        <pc:spChg chg="mod">
          <ac:chgData name="Merill Fernando (HE/HIM)" userId="365c7a02-0bbe-42d0-99af-678246709bc4" providerId="ADAL" clId="{45EC9886-38F4-AC48-882F-38C2A561485F}" dt="2024-04-06T07:10:37.551" v="8839" actId="20577"/>
          <ac:spMkLst>
            <pc:docMk/>
            <pc:sldMk cId="2127682596" sldId="2076138323"/>
            <ac:spMk id="2" creationId="{1C1E22D0-BDB3-499B-A036-F87F14235333}"/>
          </ac:spMkLst>
        </pc:spChg>
        <pc:spChg chg="mod">
          <ac:chgData name="Merill Fernando (HE/HIM)" userId="365c7a02-0bbe-42d0-99af-678246709bc4" providerId="ADAL" clId="{45EC9886-38F4-AC48-882F-38C2A561485F}" dt="2024-04-06T07:14:19.123" v="9166" actId="20577"/>
          <ac:spMkLst>
            <pc:docMk/>
            <pc:sldMk cId="2127682596" sldId="2076138323"/>
            <ac:spMk id="12" creationId="{D2654F61-7685-4370-9514-D22595742806}"/>
          </ac:spMkLst>
        </pc:spChg>
        <pc:picChg chg="del">
          <ac:chgData name="Merill Fernando (HE/HIM)" userId="365c7a02-0bbe-42d0-99af-678246709bc4" providerId="ADAL" clId="{45EC9886-38F4-AC48-882F-38C2A561485F}" dt="2024-04-06T07:14:23.634" v="9167" actId="478"/>
          <ac:picMkLst>
            <pc:docMk/>
            <pc:sldMk cId="2127682596" sldId="2076138323"/>
            <ac:picMk id="3" creationId="{F4862C18-C850-1583-5B3C-46F1146B6B10}"/>
          </ac:picMkLst>
        </pc:picChg>
        <pc:picChg chg="add mod">
          <ac:chgData name="Merill Fernando (HE/HIM)" userId="365c7a02-0bbe-42d0-99af-678246709bc4" providerId="ADAL" clId="{45EC9886-38F4-AC48-882F-38C2A561485F}" dt="2024-04-06T07:19:44.536" v="9171" actId="1076"/>
          <ac:picMkLst>
            <pc:docMk/>
            <pc:sldMk cId="2127682596" sldId="2076138323"/>
            <ac:picMk id="5" creationId="{6AE633A1-5C9A-FABC-D1B2-90C9AA9B4FDB}"/>
          </ac:picMkLst>
        </pc:picChg>
      </pc:sldChg>
    </pc:docChg>
  </pc:docChgLst>
</pc:chgInfo>
</file>

<file path=ppt/comments/modernComment_7BBF5B1F_5EE4E642.xml><?xml version="1.0" encoding="utf-8"?>
<p188:cmLst xmlns:a="http://schemas.openxmlformats.org/drawingml/2006/main" xmlns:r="http://schemas.openxmlformats.org/officeDocument/2006/relationships" xmlns:p188="http://schemas.microsoft.com/office/powerpoint/2018/8/main">
  <p188:cm id="{123C5EEF-70C2-43FE-972A-27B58C508E48}" authorId="{E3CA262B-72DB-7ED8-A9E8-77F8AD955A2A}" created="2024-04-05T22:21:28.370">
    <ac:txMkLst xmlns:ac="http://schemas.microsoft.com/office/drawing/2013/main/command">
      <pc:docMk xmlns:pc="http://schemas.microsoft.com/office/powerpoint/2013/main/command"/>
      <pc:sldMk xmlns:pc="http://schemas.microsoft.com/office/powerpoint/2013/main/command" cId="1592059458" sldId="2076138271"/>
      <ac:spMk id="35" creationId="{E9A75662-64AE-ACC0-95F1-9B819E67430D}"/>
      <ac:txMk cp="95" len="13">
        <ac:context len="176" hash="343053415"/>
      </ac:txMk>
    </ac:txMkLst>
    <p188:pos x="2093730" y="1323001"/>
    <p188:txBody>
      <a:bodyPr/>
      <a:lstStyle/>
      <a:p>
        <a:r>
          <a:rPr lang="en-US"/>
          <a:t>They are called NavigationProperties in OData</a:t>
        </a:r>
      </a:p>
    </p188:txBody>
  </p188:cm>
  <p188:cm id="{C285D4E1-2FEB-4E5B-AAC3-4DD698BF564E}" authorId="{E3CA262B-72DB-7ED8-A9E8-77F8AD955A2A}" created="2024-04-05T22:27:05.686">
    <ac:txMkLst xmlns:ac="http://schemas.microsoft.com/office/drawing/2013/main/command">
      <pc:docMk xmlns:pc="http://schemas.microsoft.com/office/powerpoint/2013/main/command"/>
      <pc:sldMk xmlns:pc="http://schemas.microsoft.com/office/powerpoint/2013/main/command" cId="1592059458" sldId="2076138271"/>
      <ac:spMk id="35" creationId="{E9A75662-64AE-ACC0-95F1-9B819E67430D}"/>
      <ac:txMk cp="50" len="6">
        <ac:context len="176" hash="343053415"/>
      </ac:txMk>
    </ac:txMkLst>
    <p188:pos x="568265" y="1019666"/>
    <p188:txBody>
      <a:bodyPr/>
      <a:lstStyle/>
      <a:p>
        <a:r>
          <a:rPr lang="en-US"/>
          <a:t>FYI, this is the compliant OData syntax to filter on a navigationProperty, but is not supported by Graph anywhere.
~/users?$expand=memberOf($filter=displayName eq 'TEST')</a:t>
        </a:r>
      </a:p>
    </p188:txBody>
  </p188:cm>
</p188:cmLst>
</file>

<file path=ppt/comments/modernComment_7BBF5B35_31A1BCC5.xml><?xml version="1.0" encoding="utf-8"?>
<p188:cmLst xmlns:a="http://schemas.openxmlformats.org/drawingml/2006/main" xmlns:r="http://schemas.openxmlformats.org/officeDocument/2006/relationships" xmlns:p188="http://schemas.microsoft.com/office/powerpoint/2018/8/main">
  <p188:cm id="{4C41098A-3EE0-4479-B54B-AA5AE07BC4E3}" authorId="{E3CA262B-72DB-7ED8-A9E8-77F8AD955A2A}" created="2024-04-05T22:38:28.937">
    <ac:txMkLst xmlns:ac="http://schemas.microsoft.com/office/drawing/2013/main/command">
      <pc:docMk xmlns:pc="http://schemas.microsoft.com/office/powerpoint/2013/main/command"/>
      <pc:sldMk xmlns:pc="http://schemas.microsoft.com/office/powerpoint/2013/main/command" cId="832683205" sldId="2076138293"/>
      <ac:spMk id="8" creationId="{4168BED6-ECF8-0031-1AA1-4FCEF06E7929}"/>
      <ac:txMk cp="20" len="25">
        <ac:context len="96" hash="3710952789"/>
      </ac:txMk>
    </ac:txMkLst>
    <p188:pos x="9793722" y="270630"/>
    <p188:txBody>
      <a:bodyPr/>
      <a:lstStyle/>
      <a:p>
        <a:r>
          <a:rPr lang="en-US"/>
          <a:t>Watch out! Count on this navigation property doesn't work because it's not supported right now, but:
 ~/groups?$filter=owners/$count eq 0
works because of Mezzo magic.
I added a table in the next slide to show you what else we support today.</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4/16/24 9:31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4/16/24 9:31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5</a:t>
            </a:fld>
            <a:endParaRPr lang="en-US"/>
          </a:p>
        </p:txBody>
      </p:sp>
      <p:sp>
        <p:nvSpPr>
          <p:cNvPr id="10" name="Date Placeholder 9"/>
          <p:cNvSpPr>
            <a:spLocks noGrp="1"/>
          </p:cNvSpPr>
          <p:nvPr>
            <p:ph type="dt" idx="13"/>
          </p:nvPr>
        </p:nvSpPr>
        <p:spPr/>
        <p:txBody>
          <a:bodyPr/>
          <a:lstStyle/>
          <a:p>
            <a:fld id="{D44C3489-8257-4E60-994D-6A5CEE67ED71}" type="datetime8">
              <a:rPr lang="en-US" smtClean="0"/>
              <a:t>4/16/24 9:31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618127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4/16/24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42573224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even page through all the results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4/16/24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18479780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wondering why we are not using advanced queries for everything, it’s because we specifically need to enable it for certain Entities and navigation properties.</a:t>
            </a:r>
          </a:p>
          <a:p>
            <a:r>
              <a:rPr lang="en-US" dirty="0"/>
              <a:t>These are the ones that we support at the moment, but we are working to enable more directory object types.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AF3E739-16AB-41B5-8710-D3D1F2966BA7}"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53622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We have Graph that we all know and love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when it receive a request for an Identity workload  (Entra ID Objects), it will redirect the call to RDS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That will ultimately execute the read/write operation in the core directory store. Very simple SOA.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This directory store is the same AD store from over 20 years ago (before Azure even existed), and it has several limitations.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Now, as the Fundamental Theorem of Software Engineering says: “</a:t>
            </a:r>
            <a:r>
              <a:rPr lang="en-US" i="1" u="none" dirty="0"/>
              <a:t>All problems in computer science can be solved by another level of indirection</a:t>
            </a:r>
            <a:r>
              <a:rPr lang="en-US" dirty="0"/>
              <a:t>”, we introduced the Advanced Query service about 3 years ago.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Let’s assume MS Graph redirects the query to Advanced Query Service instead of RDS (we’ll see later how)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Segoe UI Web (West European)"/>
              </a:rPr>
              <a:t>The data is read from another store that keeps indexes and data in a high performant graph database.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Segoe UI Web (West European)"/>
              </a:rPr>
              <a:t>A sync engine will </a:t>
            </a:r>
            <a:r>
              <a:rPr lang="en-US" b="0" i="0" dirty="0" err="1">
                <a:solidFill>
                  <a:srgbClr val="333333"/>
                </a:solidFill>
                <a:effectLst/>
                <a:latin typeface="Segoe UI Web (West European)"/>
              </a:rPr>
              <a:t>pushe</a:t>
            </a:r>
            <a:r>
              <a:rPr lang="en-US" b="0" i="0" dirty="0">
                <a:solidFill>
                  <a:srgbClr val="333333"/>
                </a:solidFill>
                <a:effectLst/>
                <a:latin typeface="Segoe UI Web (West European)"/>
              </a:rPr>
              <a:t> every change happening in the directory to the index store.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Segoe UI Web (West European)"/>
              </a:rPr>
              <a:t>Now, there are a couple issues here: how microsoft graph knows where to redirect a query requesting Entra ID Objects?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Segoe UI Web (West European)"/>
              </a:rPr>
              <a:t>We have to use these magic parameters that we understand you all hate, but know we are working to at least remove $count=true.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Segoe UI Web (West European)"/>
              </a:rPr>
              <a:t>Second, syncing data is an asynchronous process. Due to replication delays in the Directory Store itself, and to guarantee high availability, the data in the Index store can lag several minutes behind the directory. When you write something using RDS and you immediately read using AQ, you might not see the updated object right after your write. That’s why </a:t>
            </a:r>
            <a:r>
              <a:rPr lang="en-US" b="0" i="0" dirty="0" err="1">
                <a:solidFill>
                  <a:srgbClr val="333333"/>
                </a:solidFill>
                <a:effectLst/>
                <a:latin typeface="Segoe UI Web (West European)"/>
              </a:rPr>
              <a:t>ConsistencyLevel</a:t>
            </a:r>
            <a:r>
              <a:rPr lang="en-US" b="0" i="0" dirty="0">
                <a:solidFill>
                  <a:srgbClr val="333333"/>
                </a:solidFill>
                <a:effectLst/>
                <a:latin typeface="Segoe UI Web (West European)"/>
              </a:rPr>
              <a:t> header will still be necessary.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333333"/>
                </a:solidFill>
                <a:effectLst/>
                <a:latin typeface="Segoe UI Web (West European)"/>
              </a:rPr>
              <a:t>But we are also working on a mitigation for this, reducing the sync time from minutes to seconds.</a:t>
            </a: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C4B0132-4CF4-4FB0-9FD6-CA512CE18586}"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2993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consistency level and court variable should now make sense.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4/16/24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405261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4/16/24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193358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4/16/24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622736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3192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8256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035245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7</a:t>
            </a:fld>
            <a:endParaRPr lang="en-US"/>
          </a:p>
        </p:txBody>
      </p:sp>
      <p:sp>
        <p:nvSpPr>
          <p:cNvPr id="10" name="Date Placeholder 9"/>
          <p:cNvSpPr>
            <a:spLocks noGrp="1"/>
          </p:cNvSpPr>
          <p:nvPr>
            <p:ph type="dt" idx="13"/>
          </p:nvPr>
        </p:nvSpPr>
        <p:spPr/>
        <p:txBody>
          <a:bodyPr/>
          <a:lstStyle/>
          <a:p>
            <a:fld id="{D44C3489-8257-4E60-994D-6A5CEE67ED71}" type="datetime8">
              <a:rPr lang="en-US" smtClean="0"/>
              <a:t>4/16/24 9:31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27109240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40</a:t>
            </a:fld>
            <a:endParaRPr lang="en-US"/>
          </a:p>
        </p:txBody>
      </p:sp>
      <p:sp>
        <p:nvSpPr>
          <p:cNvPr id="10" name="Date Placeholder 9"/>
          <p:cNvSpPr>
            <a:spLocks noGrp="1"/>
          </p:cNvSpPr>
          <p:nvPr>
            <p:ph type="dt" idx="13"/>
          </p:nvPr>
        </p:nvSpPr>
        <p:spPr/>
        <p:txBody>
          <a:bodyPr/>
          <a:lstStyle/>
          <a:p>
            <a:fld id="{D44C3489-8257-4E60-994D-6A5CEE67ED71}" type="datetime8">
              <a:rPr lang="en-US" smtClean="0"/>
              <a:t>4/16/24 9:31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583827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30253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43</a:t>
            </a:fld>
            <a:endParaRPr lang="en-US"/>
          </a:p>
        </p:txBody>
      </p:sp>
      <p:sp>
        <p:nvSpPr>
          <p:cNvPr id="10" name="Date Placeholder 9"/>
          <p:cNvSpPr>
            <a:spLocks noGrp="1"/>
          </p:cNvSpPr>
          <p:nvPr>
            <p:ph type="dt" idx="13"/>
          </p:nvPr>
        </p:nvSpPr>
        <p:spPr/>
        <p:txBody>
          <a:bodyPr/>
          <a:lstStyle/>
          <a:p>
            <a:fld id="{D44C3489-8257-4E60-994D-6A5CEE67ED71}" type="datetime8">
              <a:rPr lang="en-US" smtClean="0"/>
              <a:t>4/16/24 9:31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924507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44</a:t>
            </a:fld>
            <a:endParaRPr lang="en-US"/>
          </a:p>
        </p:txBody>
      </p:sp>
      <p:sp>
        <p:nvSpPr>
          <p:cNvPr id="10" name="Date Placeholder 9"/>
          <p:cNvSpPr>
            <a:spLocks noGrp="1"/>
          </p:cNvSpPr>
          <p:nvPr>
            <p:ph type="dt" idx="13"/>
          </p:nvPr>
        </p:nvSpPr>
        <p:spPr/>
        <p:txBody>
          <a:bodyPr/>
          <a:lstStyle/>
          <a:p>
            <a:fld id="{D44C3489-8257-4E60-994D-6A5CEE67ED71}" type="datetime8">
              <a:rPr lang="en-US" smtClean="0"/>
              <a:t>4/16/24 9:31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3274193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1014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83643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8</a:t>
            </a:fld>
            <a:endParaRPr lang="en-US"/>
          </a:p>
        </p:txBody>
      </p:sp>
      <p:sp>
        <p:nvSpPr>
          <p:cNvPr id="10" name="Date Placeholder 9"/>
          <p:cNvSpPr>
            <a:spLocks noGrp="1"/>
          </p:cNvSpPr>
          <p:nvPr>
            <p:ph type="dt" idx="13"/>
          </p:nvPr>
        </p:nvSpPr>
        <p:spPr/>
        <p:txBody>
          <a:bodyPr/>
          <a:lstStyle/>
          <a:p>
            <a:fld id="{D44C3489-8257-4E60-994D-6A5CEE67ED71}" type="datetime8">
              <a:rPr lang="en-US" smtClean="0"/>
              <a:t>4/16/24 9:31 AM</a:t>
            </a:fld>
            <a:endParaRPr lang="en-US"/>
          </a:p>
        </p:txBody>
      </p:sp>
      <p:sp>
        <p:nvSpPr>
          <p:cNvPr id="4" name="Footer Placeholder 3"/>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5" name="Header Placeholder 4"/>
          <p:cNvSpPr>
            <a:spLocks noGrp="1"/>
          </p:cNvSpPr>
          <p:nvPr>
            <p:ph type="hdr" sz="quarter" idx="15"/>
          </p:nvPr>
        </p:nvSpPr>
        <p:spPr/>
        <p:txBody>
          <a:bodyPr/>
          <a:lstStyle/>
          <a:p>
            <a:endParaRPr lang="en-US"/>
          </a:p>
        </p:txBody>
      </p:sp>
    </p:spTree>
    <p:extLst>
      <p:ext uri="{BB962C8B-B14F-4D97-AF65-F5344CB8AC3E}">
        <p14:creationId xmlns:p14="http://schemas.microsoft.com/office/powerpoint/2010/main" val="14418265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type of code litters many scripts and blog posts on the internet. It’s time we stopped this.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4/16/24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072689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Microsoft too is moving to MSAL across all the first party products and code.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4/16/24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47943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237129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6685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E2F19A73-88F5-4B80-A929-CF8E66EE544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4/16/24 9:31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92254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4/16/24 9:31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1024773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Master" Target="../slideMasters/slideMaster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9.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29.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1.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23.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16.jpeg"/><Relationship Id="rId1" Type="http://schemas.openxmlformats.org/officeDocument/2006/relationships/slideMaster" Target="../slideMasters/slideMaster1.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3.sv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24849717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4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8223015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173052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971472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074218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514112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1259921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918117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9119404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860152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653537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3438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9561930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504349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9808765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41339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161718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5439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348982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dirty="0"/>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1989156"/>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784189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0573565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781243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1023975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9924759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745783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47511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0689912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77936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69408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70844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1085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03191706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Green">
    <p:bg>
      <p:bgPr>
        <a:solidFill>
          <a:srgbClr val="054B1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78828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5E41935-A6BA-C59A-85AA-973BED0C276C}"/>
              </a:ext>
            </a:extLst>
          </p:cNvPr>
          <p:cNvGrpSpPr/>
          <p:nvPr userDrawn="1"/>
        </p:nvGrpSpPr>
        <p:grpSpPr>
          <a:xfrm>
            <a:off x="309324" y="3273040"/>
            <a:ext cx="11573353" cy="3587612"/>
            <a:chOff x="309324" y="4684536"/>
            <a:chExt cx="11573353" cy="2176115"/>
          </a:xfrm>
        </p:grpSpPr>
        <p:sp>
          <p:nvSpPr>
            <p:cNvPr id="5" name="Freeform 10">
              <a:extLst>
                <a:ext uri="{FF2B5EF4-FFF2-40B4-BE49-F238E27FC236}">
                  <a16:creationId xmlns:a16="http://schemas.microsoft.com/office/drawing/2014/main" id="{26D6A40A-4A1C-A796-F8EE-E028FC658B91}"/>
                </a:ext>
              </a:extLst>
            </p:cNvPr>
            <p:cNvSpPr>
              <a:spLocks noChangeAspect="1"/>
            </p:cNvSpPr>
            <p:nvPr userDrawn="1"/>
          </p:nvSpPr>
          <p:spPr>
            <a:xfrm>
              <a:off x="1580452" y="4684536"/>
              <a:ext cx="61200" cy="1615679"/>
            </a:xfrm>
            <a:custGeom>
              <a:avLst/>
              <a:gdLst>
                <a:gd name="connsiteX0" fmla="*/ 18000 w 61200"/>
                <a:gd name="connsiteY0" fmla="*/ 0 h 1615679"/>
                <a:gd name="connsiteX1" fmla="*/ 43200 w 61200"/>
                <a:gd name="connsiteY1" fmla="*/ 0 h 1615679"/>
                <a:gd name="connsiteX2" fmla="*/ 43200 w 61200"/>
                <a:gd name="connsiteY2" fmla="*/ 1559698 h 1615679"/>
                <a:gd name="connsiteX3" fmla="*/ 52238 w 61200"/>
                <a:gd name="connsiteY3" fmla="*/ 1563442 h 1615679"/>
                <a:gd name="connsiteX4" fmla="*/ 61200 w 61200"/>
                <a:gd name="connsiteY4" fmla="*/ 1585079 h 1615679"/>
                <a:gd name="connsiteX5" fmla="*/ 30600 w 61200"/>
                <a:gd name="connsiteY5" fmla="*/ 1615679 h 1615679"/>
                <a:gd name="connsiteX6" fmla="*/ 0 w 61200"/>
                <a:gd name="connsiteY6" fmla="*/ 1585079 h 1615679"/>
                <a:gd name="connsiteX7" fmla="*/ 8963 w 61200"/>
                <a:gd name="connsiteY7" fmla="*/ 1563442 h 1615679"/>
                <a:gd name="connsiteX8" fmla="*/ 18000 w 61200"/>
                <a:gd name="connsiteY8" fmla="*/ 1559698 h 16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0" h="1615679">
                  <a:moveTo>
                    <a:pt x="18000" y="0"/>
                  </a:moveTo>
                  <a:lnTo>
                    <a:pt x="43200" y="0"/>
                  </a:lnTo>
                  <a:lnTo>
                    <a:pt x="43200" y="1559698"/>
                  </a:lnTo>
                  <a:lnTo>
                    <a:pt x="52238" y="1563442"/>
                  </a:lnTo>
                  <a:cubicBezTo>
                    <a:pt x="57775" y="1568979"/>
                    <a:pt x="61200" y="1576629"/>
                    <a:pt x="61200" y="1585079"/>
                  </a:cubicBezTo>
                  <a:cubicBezTo>
                    <a:pt x="61200" y="1601979"/>
                    <a:pt x="47500" y="1615679"/>
                    <a:pt x="30600" y="1615679"/>
                  </a:cubicBezTo>
                  <a:cubicBezTo>
                    <a:pt x="13700" y="1615679"/>
                    <a:pt x="0" y="1601979"/>
                    <a:pt x="0" y="1585079"/>
                  </a:cubicBezTo>
                  <a:cubicBezTo>
                    <a:pt x="0" y="1576629"/>
                    <a:pt x="3425" y="1568979"/>
                    <a:pt x="8963" y="1563442"/>
                  </a:cubicBezTo>
                  <a:lnTo>
                    <a:pt x="18000" y="155969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0DD3B336-811E-4F0C-18DD-95C9EDBFC7EE}"/>
                </a:ext>
              </a:extLst>
            </p:cNvPr>
            <p:cNvSpPr/>
            <p:nvPr userDrawn="1"/>
          </p:nvSpPr>
          <p:spPr>
            <a:xfrm>
              <a:off x="3523144" y="5140280"/>
              <a:ext cx="25200" cy="1566407"/>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20B2F759-A522-5078-C5F5-F2D2FDBBDC08}"/>
                </a:ext>
              </a:extLst>
            </p:cNvPr>
            <p:cNvSpPr/>
            <p:nvPr userDrawn="1"/>
          </p:nvSpPr>
          <p:spPr>
            <a:xfrm>
              <a:off x="6101400" y="5294244"/>
              <a:ext cx="25200" cy="1566407"/>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CD302D2-D521-2C0C-1C51-7B1CF27EACA4}"/>
                </a:ext>
              </a:extLst>
            </p:cNvPr>
            <p:cNvSpPr/>
            <p:nvPr userDrawn="1"/>
          </p:nvSpPr>
          <p:spPr>
            <a:xfrm>
              <a:off x="309324" y="5063298"/>
              <a:ext cx="25200" cy="1566407"/>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E43BD3B6-9AE7-5E0B-4D10-1CC73FA9F03D}"/>
                </a:ext>
              </a:extLst>
            </p:cNvPr>
            <p:cNvSpPr>
              <a:spLocks noChangeAspect="1"/>
            </p:cNvSpPr>
            <p:nvPr userDrawn="1"/>
          </p:nvSpPr>
          <p:spPr>
            <a:xfrm>
              <a:off x="5429836" y="4937044"/>
              <a:ext cx="61200" cy="1615679"/>
            </a:xfrm>
            <a:custGeom>
              <a:avLst/>
              <a:gdLst>
                <a:gd name="connsiteX0" fmla="*/ 18000 w 61200"/>
                <a:gd name="connsiteY0" fmla="*/ 0 h 1615679"/>
                <a:gd name="connsiteX1" fmla="*/ 43200 w 61200"/>
                <a:gd name="connsiteY1" fmla="*/ 0 h 1615679"/>
                <a:gd name="connsiteX2" fmla="*/ 43200 w 61200"/>
                <a:gd name="connsiteY2" fmla="*/ 1559698 h 1615679"/>
                <a:gd name="connsiteX3" fmla="*/ 52238 w 61200"/>
                <a:gd name="connsiteY3" fmla="*/ 1563442 h 1615679"/>
                <a:gd name="connsiteX4" fmla="*/ 61200 w 61200"/>
                <a:gd name="connsiteY4" fmla="*/ 1585079 h 1615679"/>
                <a:gd name="connsiteX5" fmla="*/ 30600 w 61200"/>
                <a:gd name="connsiteY5" fmla="*/ 1615679 h 1615679"/>
                <a:gd name="connsiteX6" fmla="*/ 0 w 61200"/>
                <a:gd name="connsiteY6" fmla="*/ 1585079 h 1615679"/>
                <a:gd name="connsiteX7" fmla="*/ 8963 w 61200"/>
                <a:gd name="connsiteY7" fmla="*/ 1563442 h 1615679"/>
                <a:gd name="connsiteX8" fmla="*/ 18000 w 61200"/>
                <a:gd name="connsiteY8" fmla="*/ 1559698 h 16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0" h="1615679">
                  <a:moveTo>
                    <a:pt x="18000" y="0"/>
                  </a:moveTo>
                  <a:lnTo>
                    <a:pt x="43200" y="0"/>
                  </a:lnTo>
                  <a:lnTo>
                    <a:pt x="43200" y="1559698"/>
                  </a:lnTo>
                  <a:lnTo>
                    <a:pt x="52238" y="1563442"/>
                  </a:lnTo>
                  <a:cubicBezTo>
                    <a:pt x="57775" y="1568979"/>
                    <a:pt x="61200" y="1576629"/>
                    <a:pt x="61200" y="1585079"/>
                  </a:cubicBezTo>
                  <a:cubicBezTo>
                    <a:pt x="61200" y="1601979"/>
                    <a:pt x="47500" y="1615679"/>
                    <a:pt x="30600" y="1615679"/>
                  </a:cubicBezTo>
                  <a:cubicBezTo>
                    <a:pt x="13700" y="1615679"/>
                    <a:pt x="0" y="1601979"/>
                    <a:pt x="0" y="1585079"/>
                  </a:cubicBezTo>
                  <a:cubicBezTo>
                    <a:pt x="0" y="1576629"/>
                    <a:pt x="3425" y="1568979"/>
                    <a:pt x="8963" y="1563442"/>
                  </a:cubicBezTo>
                  <a:lnTo>
                    <a:pt x="18000" y="155969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7">
              <a:extLst>
                <a:ext uri="{FF2B5EF4-FFF2-40B4-BE49-F238E27FC236}">
                  <a16:creationId xmlns:a16="http://schemas.microsoft.com/office/drawing/2014/main" id="{6889B223-4C2E-F441-2738-B4E0870F1FC6}"/>
                </a:ext>
              </a:extLst>
            </p:cNvPr>
            <p:cNvSpPr>
              <a:spLocks noChangeAspect="1"/>
            </p:cNvSpPr>
            <p:nvPr userDrawn="1"/>
          </p:nvSpPr>
          <p:spPr>
            <a:xfrm>
              <a:off x="8643656" y="4810790"/>
              <a:ext cx="61200" cy="1615679"/>
            </a:xfrm>
            <a:custGeom>
              <a:avLst/>
              <a:gdLst>
                <a:gd name="connsiteX0" fmla="*/ 18000 w 61200"/>
                <a:gd name="connsiteY0" fmla="*/ 0 h 1615679"/>
                <a:gd name="connsiteX1" fmla="*/ 43200 w 61200"/>
                <a:gd name="connsiteY1" fmla="*/ 0 h 1615679"/>
                <a:gd name="connsiteX2" fmla="*/ 43200 w 61200"/>
                <a:gd name="connsiteY2" fmla="*/ 1559698 h 1615679"/>
                <a:gd name="connsiteX3" fmla="*/ 52238 w 61200"/>
                <a:gd name="connsiteY3" fmla="*/ 1563442 h 1615679"/>
                <a:gd name="connsiteX4" fmla="*/ 61200 w 61200"/>
                <a:gd name="connsiteY4" fmla="*/ 1585079 h 1615679"/>
                <a:gd name="connsiteX5" fmla="*/ 30600 w 61200"/>
                <a:gd name="connsiteY5" fmla="*/ 1615679 h 1615679"/>
                <a:gd name="connsiteX6" fmla="*/ 0 w 61200"/>
                <a:gd name="connsiteY6" fmla="*/ 1585079 h 1615679"/>
                <a:gd name="connsiteX7" fmla="*/ 8963 w 61200"/>
                <a:gd name="connsiteY7" fmla="*/ 1563442 h 1615679"/>
                <a:gd name="connsiteX8" fmla="*/ 18000 w 61200"/>
                <a:gd name="connsiteY8" fmla="*/ 1559698 h 16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0" h="1615679">
                  <a:moveTo>
                    <a:pt x="18000" y="0"/>
                  </a:moveTo>
                  <a:lnTo>
                    <a:pt x="43200" y="0"/>
                  </a:lnTo>
                  <a:lnTo>
                    <a:pt x="43200" y="1559698"/>
                  </a:lnTo>
                  <a:lnTo>
                    <a:pt x="52238" y="1563442"/>
                  </a:lnTo>
                  <a:cubicBezTo>
                    <a:pt x="57775" y="1568979"/>
                    <a:pt x="61200" y="1576629"/>
                    <a:pt x="61200" y="1585079"/>
                  </a:cubicBezTo>
                  <a:cubicBezTo>
                    <a:pt x="61200" y="1601979"/>
                    <a:pt x="47500" y="1615679"/>
                    <a:pt x="30600" y="1615679"/>
                  </a:cubicBezTo>
                  <a:cubicBezTo>
                    <a:pt x="13700" y="1615679"/>
                    <a:pt x="0" y="1601979"/>
                    <a:pt x="0" y="1585079"/>
                  </a:cubicBezTo>
                  <a:cubicBezTo>
                    <a:pt x="0" y="1576629"/>
                    <a:pt x="3425" y="1568979"/>
                    <a:pt x="8963" y="1563442"/>
                  </a:cubicBezTo>
                  <a:lnTo>
                    <a:pt x="18000" y="155969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C2140262-FB6C-DD71-4C24-FF1C596755D6}"/>
                </a:ext>
              </a:extLst>
            </p:cNvPr>
            <p:cNvSpPr/>
            <p:nvPr userDrawn="1"/>
          </p:nvSpPr>
          <p:spPr>
            <a:xfrm>
              <a:off x="7372528" y="5217262"/>
              <a:ext cx="25200" cy="1566407"/>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28">
              <a:extLst>
                <a:ext uri="{FF2B5EF4-FFF2-40B4-BE49-F238E27FC236}">
                  <a16:creationId xmlns:a16="http://schemas.microsoft.com/office/drawing/2014/main" id="{A31B7553-9E63-0970-4DA8-BCF8552DDD10}"/>
                </a:ext>
              </a:extLst>
            </p:cNvPr>
            <p:cNvSpPr/>
            <p:nvPr userDrawn="1"/>
          </p:nvSpPr>
          <p:spPr>
            <a:xfrm>
              <a:off x="944888" y="5679154"/>
              <a:ext cx="25200" cy="1178846"/>
            </a:xfrm>
            <a:custGeom>
              <a:avLst/>
              <a:gdLst>
                <a:gd name="connsiteX0" fmla="*/ 0 w 25200"/>
                <a:gd name="connsiteY0" fmla="*/ 0 h 1178846"/>
                <a:gd name="connsiteX1" fmla="*/ 25200 w 25200"/>
                <a:gd name="connsiteY1" fmla="*/ 0 h 1178846"/>
                <a:gd name="connsiteX2" fmla="*/ 25200 w 25200"/>
                <a:gd name="connsiteY2" fmla="*/ 1178846 h 1178846"/>
                <a:gd name="connsiteX3" fmla="*/ 0 w 25200"/>
                <a:gd name="connsiteY3" fmla="*/ 1178846 h 1178846"/>
              </a:gdLst>
              <a:ahLst/>
              <a:cxnLst>
                <a:cxn ang="0">
                  <a:pos x="connsiteX0" y="connsiteY0"/>
                </a:cxn>
                <a:cxn ang="0">
                  <a:pos x="connsiteX1" y="connsiteY1"/>
                </a:cxn>
                <a:cxn ang="0">
                  <a:pos x="connsiteX2" y="connsiteY2"/>
                </a:cxn>
                <a:cxn ang="0">
                  <a:pos x="connsiteX3" y="connsiteY3"/>
                </a:cxn>
              </a:cxnLst>
              <a:rect l="l" t="t" r="r" b="b"/>
              <a:pathLst>
                <a:path w="25200" h="1178846">
                  <a:moveTo>
                    <a:pt x="0" y="0"/>
                  </a:moveTo>
                  <a:lnTo>
                    <a:pt x="25200" y="0"/>
                  </a:lnTo>
                  <a:lnTo>
                    <a:pt x="25200" y="1178846"/>
                  </a:lnTo>
                  <a:lnTo>
                    <a:pt x="0" y="1178846"/>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0">
              <a:extLst>
                <a:ext uri="{FF2B5EF4-FFF2-40B4-BE49-F238E27FC236}">
                  <a16:creationId xmlns:a16="http://schemas.microsoft.com/office/drawing/2014/main" id="{CAC4C2F4-38F2-F605-D54A-74EE044E4DC1}"/>
                </a:ext>
              </a:extLst>
            </p:cNvPr>
            <p:cNvSpPr/>
            <p:nvPr userDrawn="1"/>
          </p:nvSpPr>
          <p:spPr>
            <a:xfrm>
              <a:off x="2252016" y="6064064"/>
              <a:ext cx="25200" cy="793936"/>
            </a:xfrm>
            <a:custGeom>
              <a:avLst/>
              <a:gdLst>
                <a:gd name="connsiteX0" fmla="*/ 0 w 25200"/>
                <a:gd name="connsiteY0" fmla="*/ 0 h 793936"/>
                <a:gd name="connsiteX1" fmla="*/ 25200 w 25200"/>
                <a:gd name="connsiteY1" fmla="*/ 0 h 793936"/>
                <a:gd name="connsiteX2" fmla="*/ 25200 w 25200"/>
                <a:gd name="connsiteY2" fmla="*/ 793936 h 793936"/>
                <a:gd name="connsiteX3" fmla="*/ 0 w 25200"/>
                <a:gd name="connsiteY3" fmla="*/ 793936 h 793936"/>
              </a:gdLst>
              <a:ahLst/>
              <a:cxnLst>
                <a:cxn ang="0">
                  <a:pos x="connsiteX0" y="connsiteY0"/>
                </a:cxn>
                <a:cxn ang="0">
                  <a:pos x="connsiteX1" y="connsiteY1"/>
                </a:cxn>
                <a:cxn ang="0">
                  <a:pos x="connsiteX2" y="connsiteY2"/>
                </a:cxn>
                <a:cxn ang="0">
                  <a:pos x="connsiteX3" y="connsiteY3"/>
                </a:cxn>
              </a:cxnLst>
              <a:rect l="l" t="t" r="r" b="b"/>
              <a:pathLst>
                <a:path w="25200" h="793936">
                  <a:moveTo>
                    <a:pt x="0" y="0"/>
                  </a:moveTo>
                  <a:lnTo>
                    <a:pt x="25200" y="0"/>
                  </a:lnTo>
                  <a:lnTo>
                    <a:pt x="25200" y="793936"/>
                  </a:lnTo>
                  <a:lnTo>
                    <a:pt x="0" y="793936"/>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32">
              <a:extLst>
                <a:ext uri="{FF2B5EF4-FFF2-40B4-BE49-F238E27FC236}">
                  <a16:creationId xmlns:a16="http://schemas.microsoft.com/office/drawing/2014/main" id="{B928D546-59DD-2F71-446F-6493A064FA4A}"/>
                </a:ext>
              </a:extLst>
            </p:cNvPr>
            <p:cNvSpPr/>
            <p:nvPr userDrawn="1"/>
          </p:nvSpPr>
          <p:spPr>
            <a:xfrm>
              <a:off x="2887580" y="5833118"/>
              <a:ext cx="25200" cy="1024882"/>
            </a:xfrm>
            <a:custGeom>
              <a:avLst/>
              <a:gdLst>
                <a:gd name="connsiteX0" fmla="*/ 0 w 25200"/>
                <a:gd name="connsiteY0" fmla="*/ 0 h 1024882"/>
                <a:gd name="connsiteX1" fmla="*/ 25200 w 25200"/>
                <a:gd name="connsiteY1" fmla="*/ 0 h 1024882"/>
                <a:gd name="connsiteX2" fmla="*/ 25200 w 25200"/>
                <a:gd name="connsiteY2" fmla="*/ 1024882 h 1024882"/>
                <a:gd name="connsiteX3" fmla="*/ 0 w 25200"/>
                <a:gd name="connsiteY3" fmla="*/ 1024882 h 1024882"/>
              </a:gdLst>
              <a:ahLst/>
              <a:cxnLst>
                <a:cxn ang="0">
                  <a:pos x="connsiteX0" y="connsiteY0"/>
                </a:cxn>
                <a:cxn ang="0">
                  <a:pos x="connsiteX1" y="connsiteY1"/>
                </a:cxn>
                <a:cxn ang="0">
                  <a:pos x="connsiteX2" y="connsiteY2"/>
                </a:cxn>
                <a:cxn ang="0">
                  <a:pos x="connsiteX3" y="connsiteY3"/>
                </a:cxn>
              </a:cxnLst>
              <a:rect l="l" t="t" r="r" b="b"/>
              <a:pathLst>
                <a:path w="25200" h="1024882">
                  <a:moveTo>
                    <a:pt x="0" y="0"/>
                  </a:moveTo>
                  <a:lnTo>
                    <a:pt x="25200" y="0"/>
                  </a:lnTo>
                  <a:lnTo>
                    <a:pt x="25200" y="1024882"/>
                  </a:lnTo>
                  <a:lnTo>
                    <a:pt x="0" y="1024882"/>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5">
              <a:extLst>
                <a:ext uri="{FF2B5EF4-FFF2-40B4-BE49-F238E27FC236}">
                  <a16:creationId xmlns:a16="http://schemas.microsoft.com/office/drawing/2014/main" id="{2D5A94F5-2B9D-6578-59FF-D52962A6910D}"/>
                </a:ext>
              </a:extLst>
            </p:cNvPr>
            <p:cNvSpPr/>
            <p:nvPr userDrawn="1"/>
          </p:nvSpPr>
          <p:spPr>
            <a:xfrm>
              <a:off x="4158708" y="5371226"/>
              <a:ext cx="25200" cy="1486774"/>
            </a:xfrm>
            <a:custGeom>
              <a:avLst/>
              <a:gdLst>
                <a:gd name="connsiteX0" fmla="*/ 0 w 25200"/>
                <a:gd name="connsiteY0" fmla="*/ 0 h 1486774"/>
                <a:gd name="connsiteX1" fmla="*/ 25200 w 25200"/>
                <a:gd name="connsiteY1" fmla="*/ 0 h 1486774"/>
                <a:gd name="connsiteX2" fmla="*/ 25200 w 25200"/>
                <a:gd name="connsiteY2" fmla="*/ 1486774 h 1486774"/>
                <a:gd name="connsiteX3" fmla="*/ 0 w 25200"/>
                <a:gd name="connsiteY3" fmla="*/ 1486774 h 1486774"/>
              </a:gdLst>
              <a:ahLst/>
              <a:cxnLst>
                <a:cxn ang="0">
                  <a:pos x="connsiteX0" y="connsiteY0"/>
                </a:cxn>
                <a:cxn ang="0">
                  <a:pos x="connsiteX1" y="connsiteY1"/>
                </a:cxn>
                <a:cxn ang="0">
                  <a:pos x="connsiteX2" y="connsiteY2"/>
                </a:cxn>
                <a:cxn ang="0">
                  <a:pos x="connsiteX3" y="connsiteY3"/>
                </a:cxn>
              </a:cxnLst>
              <a:rect l="l" t="t" r="r" b="b"/>
              <a:pathLst>
                <a:path w="25200" h="1486774">
                  <a:moveTo>
                    <a:pt x="0" y="0"/>
                  </a:moveTo>
                  <a:lnTo>
                    <a:pt x="25200" y="0"/>
                  </a:lnTo>
                  <a:lnTo>
                    <a:pt x="25200" y="1486774"/>
                  </a:lnTo>
                  <a:lnTo>
                    <a:pt x="0" y="1486774"/>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7E872695-F10E-0218-38ED-34C71FEF09B0}"/>
                </a:ext>
              </a:extLst>
            </p:cNvPr>
            <p:cNvSpPr/>
            <p:nvPr userDrawn="1"/>
          </p:nvSpPr>
          <p:spPr>
            <a:xfrm>
              <a:off x="4794272" y="5448208"/>
              <a:ext cx="25200" cy="1409792"/>
            </a:xfrm>
            <a:custGeom>
              <a:avLst/>
              <a:gdLst>
                <a:gd name="connsiteX0" fmla="*/ 0 w 25200"/>
                <a:gd name="connsiteY0" fmla="*/ 0 h 1409792"/>
                <a:gd name="connsiteX1" fmla="*/ 25200 w 25200"/>
                <a:gd name="connsiteY1" fmla="*/ 0 h 1409792"/>
                <a:gd name="connsiteX2" fmla="*/ 25200 w 25200"/>
                <a:gd name="connsiteY2" fmla="*/ 1409792 h 1409792"/>
                <a:gd name="connsiteX3" fmla="*/ 0 w 25200"/>
                <a:gd name="connsiteY3" fmla="*/ 1409792 h 1409792"/>
              </a:gdLst>
              <a:ahLst/>
              <a:cxnLst>
                <a:cxn ang="0">
                  <a:pos x="connsiteX0" y="connsiteY0"/>
                </a:cxn>
                <a:cxn ang="0">
                  <a:pos x="connsiteX1" y="connsiteY1"/>
                </a:cxn>
                <a:cxn ang="0">
                  <a:pos x="connsiteX2" y="connsiteY2"/>
                </a:cxn>
                <a:cxn ang="0">
                  <a:pos x="connsiteX3" y="connsiteY3"/>
                </a:cxn>
              </a:cxnLst>
              <a:rect l="l" t="t" r="r" b="b"/>
              <a:pathLst>
                <a:path w="25200" h="1409792">
                  <a:moveTo>
                    <a:pt x="0" y="0"/>
                  </a:moveTo>
                  <a:lnTo>
                    <a:pt x="25200" y="0"/>
                  </a:lnTo>
                  <a:lnTo>
                    <a:pt x="25200" y="1409792"/>
                  </a:lnTo>
                  <a:lnTo>
                    <a:pt x="0" y="1409792"/>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39">
              <a:extLst>
                <a:ext uri="{FF2B5EF4-FFF2-40B4-BE49-F238E27FC236}">
                  <a16:creationId xmlns:a16="http://schemas.microsoft.com/office/drawing/2014/main" id="{DF8BDF12-8B2C-FF80-2FD8-57DDA33DDD01}"/>
                </a:ext>
              </a:extLst>
            </p:cNvPr>
            <p:cNvSpPr/>
            <p:nvPr userDrawn="1"/>
          </p:nvSpPr>
          <p:spPr>
            <a:xfrm>
              <a:off x="6736964" y="6141046"/>
              <a:ext cx="25200" cy="716954"/>
            </a:xfrm>
            <a:custGeom>
              <a:avLst/>
              <a:gdLst>
                <a:gd name="connsiteX0" fmla="*/ 0 w 25200"/>
                <a:gd name="connsiteY0" fmla="*/ 0 h 716954"/>
                <a:gd name="connsiteX1" fmla="*/ 25200 w 25200"/>
                <a:gd name="connsiteY1" fmla="*/ 0 h 716954"/>
                <a:gd name="connsiteX2" fmla="*/ 25200 w 25200"/>
                <a:gd name="connsiteY2" fmla="*/ 716954 h 716954"/>
                <a:gd name="connsiteX3" fmla="*/ 0 w 25200"/>
                <a:gd name="connsiteY3" fmla="*/ 716954 h 716954"/>
              </a:gdLst>
              <a:ahLst/>
              <a:cxnLst>
                <a:cxn ang="0">
                  <a:pos x="connsiteX0" y="connsiteY0"/>
                </a:cxn>
                <a:cxn ang="0">
                  <a:pos x="connsiteX1" y="connsiteY1"/>
                </a:cxn>
                <a:cxn ang="0">
                  <a:pos x="connsiteX2" y="connsiteY2"/>
                </a:cxn>
                <a:cxn ang="0">
                  <a:pos x="connsiteX3" y="connsiteY3"/>
                </a:cxn>
              </a:cxnLst>
              <a:rect l="l" t="t" r="r" b="b"/>
              <a:pathLst>
                <a:path w="25200" h="716954">
                  <a:moveTo>
                    <a:pt x="0" y="0"/>
                  </a:moveTo>
                  <a:lnTo>
                    <a:pt x="25200" y="0"/>
                  </a:lnTo>
                  <a:lnTo>
                    <a:pt x="25200" y="716954"/>
                  </a:lnTo>
                  <a:lnTo>
                    <a:pt x="0" y="716954"/>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1">
              <a:extLst>
                <a:ext uri="{FF2B5EF4-FFF2-40B4-BE49-F238E27FC236}">
                  <a16:creationId xmlns:a16="http://schemas.microsoft.com/office/drawing/2014/main" id="{C1166CD3-7978-96F6-38F4-968F7B721A97}"/>
                </a:ext>
              </a:extLst>
            </p:cNvPr>
            <p:cNvSpPr/>
            <p:nvPr userDrawn="1"/>
          </p:nvSpPr>
          <p:spPr>
            <a:xfrm>
              <a:off x="8008092" y="5756136"/>
              <a:ext cx="25200" cy="1101864"/>
            </a:xfrm>
            <a:custGeom>
              <a:avLst/>
              <a:gdLst>
                <a:gd name="connsiteX0" fmla="*/ 0 w 25200"/>
                <a:gd name="connsiteY0" fmla="*/ 0 h 1101864"/>
                <a:gd name="connsiteX1" fmla="*/ 25200 w 25200"/>
                <a:gd name="connsiteY1" fmla="*/ 0 h 1101864"/>
                <a:gd name="connsiteX2" fmla="*/ 25200 w 25200"/>
                <a:gd name="connsiteY2" fmla="*/ 1101864 h 1101864"/>
                <a:gd name="connsiteX3" fmla="*/ 0 w 25200"/>
                <a:gd name="connsiteY3" fmla="*/ 1101864 h 1101864"/>
              </a:gdLst>
              <a:ahLst/>
              <a:cxnLst>
                <a:cxn ang="0">
                  <a:pos x="connsiteX0" y="connsiteY0"/>
                </a:cxn>
                <a:cxn ang="0">
                  <a:pos x="connsiteX1" y="connsiteY1"/>
                </a:cxn>
                <a:cxn ang="0">
                  <a:pos x="connsiteX2" y="connsiteY2"/>
                </a:cxn>
                <a:cxn ang="0">
                  <a:pos x="connsiteX3" y="connsiteY3"/>
                </a:cxn>
              </a:cxnLst>
              <a:rect l="l" t="t" r="r" b="b"/>
              <a:pathLst>
                <a:path w="25200" h="1101864">
                  <a:moveTo>
                    <a:pt x="0" y="0"/>
                  </a:moveTo>
                  <a:lnTo>
                    <a:pt x="25200" y="0"/>
                  </a:lnTo>
                  <a:lnTo>
                    <a:pt x="25200" y="1101864"/>
                  </a:lnTo>
                  <a:lnTo>
                    <a:pt x="0" y="1101864"/>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3">
              <a:extLst>
                <a:ext uri="{FF2B5EF4-FFF2-40B4-BE49-F238E27FC236}">
                  <a16:creationId xmlns:a16="http://schemas.microsoft.com/office/drawing/2014/main" id="{8B1F6092-D5CE-AA22-3C93-FCA2332027B1}"/>
                </a:ext>
              </a:extLst>
            </p:cNvPr>
            <p:cNvSpPr/>
            <p:nvPr userDrawn="1"/>
          </p:nvSpPr>
          <p:spPr>
            <a:xfrm>
              <a:off x="9315220" y="5602172"/>
              <a:ext cx="25200" cy="1255828"/>
            </a:xfrm>
            <a:custGeom>
              <a:avLst/>
              <a:gdLst>
                <a:gd name="connsiteX0" fmla="*/ 0 w 25200"/>
                <a:gd name="connsiteY0" fmla="*/ 0 h 1255828"/>
                <a:gd name="connsiteX1" fmla="*/ 25200 w 25200"/>
                <a:gd name="connsiteY1" fmla="*/ 0 h 1255828"/>
                <a:gd name="connsiteX2" fmla="*/ 25200 w 25200"/>
                <a:gd name="connsiteY2" fmla="*/ 1255828 h 1255828"/>
                <a:gd name="connsiteX3" fmla="*/ 0 w 25200"/>
                <a:gd name="connsiteY3" fmla="*/ 1255828 h 1255828"/>
              </a:gdLst>
              <a:ahLst/>
              <a:cxnLst>
                <a:cxn ang="0">
                  <a:pos x="connsiteX0" y="connsiteY0"/>
                </a:cxn>
                <a:cxn ang="0">
                  <a:pos x="connsiteX1" y="connsiteY1"/>
                </a:cxn>
                <a:cxn ang="0">
                  <a:pos x="connsiteX2" y="connsiteY2"/>
                </a:cxn>
                <a:cxn ang="0">
                  <a:pos x="connsiteX3" y="connsiteY3"/>
                </a:cxn>
              </a:cxnLst>
              <a:rect l="l" t="t" r="r" b="b"/>
              <a:pathLst>
                <a:path w="25200" h="1255828">
                  <a:moveTo>
                    <a:pt x="0" y="0"/>
                  </a:moveTo>
                  <a:lnTo>
                    <a:pt x="25200" y="0"/>
                  </a:lnTo>
                  <a:lnTo>
                    <a:pt x="25200" y="1255828"/>
                  </a:lnTo>
                  <a:lnTo>
                    <a:pt x="0" y="125582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E54594B8-EF62-933F-69FE-8E660CE8A776}"/>
                </a:ext>
              </a:extLst>
            </p:cNvPr>
            <p:cNvSpPr/>
            <p:nvPr userDrawn="1"/>
          </p:nvSpPr>
          <p:spPr>
            <a:xfrm>
              <a:off x="9950784" y="5987082"/>
              <a:ext cx="25200" cy="870918"/>
            </a:xfrm>
            <a:custGeom>
              <a:avLst/>
              <a:gdLst>
                <a:gd name="connsiteX0" fmla="*/ 0 w 25200"/>
                <a:gd name="connsiteY0" fmla="*/ 0 h 870918"/>
                <a:gd name="connsiteX1" fmla="*/ 25200 w 25200"/>
                <a:gd name="connsiteY1" fmla="*/ 0 h 870918"/>
                <a:gd name="connsiteX2" fmla="*/ 25200 w 25200"/>
                <a:gd name="connsiteY2" fmla="*/ 870918 h 870918"/>
                <a:gd name="connsiteX3" fmla="*/ 0 w 25200"/>
                <a:gd name="connsiteY3" fmla="*/ 870918 h 870918"/>
              </a:gdLst>
              <a:ahLst/>
              <a:cxnLst>
                <a:cxn ang="0">
                  <a:pos x="connsiteX0" y="connsiteY0"/>
                </a:cxn>
                <a:cxn ang="0">
                  <a:pos x="connsiteX1" y="connsiteY1"/>
                </a:cxn>
                <a:cxn ang="0">
                  <a:pos x="connsiteX2" y="connsiteY2"/>
                </a:cxn>
                <a:cxn ang="0">
                  <a:pos x="connsiteX3" y="connsiteY3"/>
                </a:cxn>
              </a:cxnLst>
              <a:rect l="l" t="t" r="r" b="b"/>
              <a:pathLst>
                <a:path w="25200" h="870918">
                  <a:moveTo>
                    <a:pt x="0" y="0"/>
                  </a:moveTo>
                  <a:lnTo>
                    <a:pt x="25200" y="0"/>
                  </a:lnTo>
                  <a:lnTo>
                    <a:pt x="25200" y="870918"/>
                  </a:lnTo>
                  <a:lnTo>
                    <a:pt x="0" y="87091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47">
              <a:extLst>
                <a:ext uri="{FF2B5EF4-FFF2-40B4-BE49-F238E27FC236}">
                  <a16:creationId xmlns:a16="http://schemas.microsoft.com/office/drawing/2014/main" id="{F6C7D721-70F6-7AD7-C943-FE7FBCA029F9}"/>
                </a:ext>
              </a:extLst>
            </p:cNvPr>
            <p:cNvSpPr/>
            <p:nvPr userDrawn="1"/>
          </p:nvSpPr>
          <p:spPr>
            <a:xfrm>
              <a:off x="10586348" y="6218024"/>
              <a:ext cx="25200" cy="639977"/>
            </a:xfrm>
            <a:custGeom>
              <a:avLst/>
              <a:gdLst>
                <a:gd name="connsiteX0" fmla="*/ 0 w 25200"/>
                <a:gd name="connsiteY0" fmla="*/ 0 h 639977"/>
                <a:gd name="connsiteX1" fmla="*/ 25200 w 25200"/>
                <a:gd name="connsiteY1" fmla="*/ 0 h 639977"/>
                <a:gd name="connsiteX2" fmla="*/ 25200 w 25200"/>
                <a:gd name="connsiteY2" fmla="*/ 639977 h 639977"/>
                <a:gd name="connsiteX3" fmla="*/ 0 w 25200"/>
                <a:gd name="connsiteY3" fmla="*/ 639977 h 639977"/>
              </a:gdLst>
              <a:ahLst/>
              <a:cxnLst>
                <a:cxn ang="0">
                  <a:pos x="connsiteX0" y="connsiteY0"/>
                </a:cxn>
                <a:cxn ang="0">
                  <a:pos x="connsiteX1" y="connsiteY1"/>
                </a:cxn>
                <a:cxn ang="0">
                  <a:pos x="connsiteX2" y="connsiteY2"/>
                </a:cxn>
                <a:cxn ang="0">
                  <a:pos x="connsiteX3" y="connsiteY3"/>
                </a:cxn>
              </a:cxnLst>
              <a:rect l="l" t="t" r="r" b="b"/>
              <a:pathLst>
                <a:path w="25200" h="639977">
                  <a:moveTo>
                    <a:pt x="0" y="0"/>
                  </a:moveTo>
                  <a:lnTo>
                    <a:pt x="25200" y="0"/>
                  </a:lnTo>
                  <a:lnTo>
                    <a:pt x="25200" y="639977"/>
                  </a:lnTo>
                  <a:lnTo>
                    <a:pt x="0" y="639977"/>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49">
              <a:extLst>
                <a:ext uri="{FF2B5EF4-FFF2-40B4-BE49-F238E27FC236}">
                  <a16:creationId xmlns:a16="http://schemas.microsoft.com/office/drawing/2014/main" id="{F26AE266-962B-41B9-9606-64043F189F9C}"/>
                </a:ext>
              </a:extLst>
            </p:cNvPr>
            <p:cNvSpPr/>
            <p:nvPr userDrawn="1"/>
          </p:nvSpPr>
          <p:spPr>
            <a:xfrm>
              <a:off x="11221912" y="5525190"/>
              <a:ext cx="25200" cy="1332810"/>
            </a:xfrm>
            <a:custGeom>
              <a:avLst/>
              <a:gdLst>
                <a:gd name="connsiteX0" fmla="*/ 0 w 25200"/>
                <a:gd name="connsiteY0" fmla="*/ 0 h 1332810"/>
                <a:gd name="connsiteX1" fmla="*/ 25200 w 25200"/>
                <a:gd name="connsiteY1" fmla="*/ 0 h 1332810"/>
                <a:gd name="connsiteX2" fmla="*/ 25200 w 25200"/>
                <a:gd name="connsiteY2" fmla="*/ 1332810 h 1332810"/>
                <a:gd name="connsiteX3" fmla="*/ 0 w 25200"/>
                <a:gd name="connsiteY3" fmla="*/ 1332810 h 1332810"/>
              </a:gdLst>
              <a:ahLst/>
              <a:cxnLst>
                <a:cxn ang="0">
                  <a:pos x="connsiteX0" y="connsiteY0"/>
                </a:cxn>
                <a:cxn ang="0">
                  <a:pos x="connsiteX1" y="connsiteY1"/>
                </a:cxn>
                <a:cxn ang="0">
                  <a:pos x="connsiteX2" y="connsiteY2"/>
                </a:cxn>
                <a:cxn ang="0">
                  <a:pos x="connsiteX3" y="connsiteY3"/>
                </a:cxn>
              </a:cxnLst>
              <a:rect l="l" t="t" r="r" b="b"/>
              <a:pathLst>
                <a:path w="25200" h="1332810">
                  <a:moveTo>
                    <a:pt x="0" y="0"/>
                  </a:moveTo>
                  <a:lnTo>
                    <a:pt x="25200" y="0"/>
                  </a:lnTo>
                  <a:lnTo>
                    <a:pt x="25200" y="1332810"/>
                  </a:lnTo>
                  <a:lnTo>
                    <a:pt x="0" y="1332810"/>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1">
              <a:extLst>
                <a:ext uri="{FF2B5EF4-FFF2-40B4-BE49-F238E27FC236}">
                  <a16:creationId xmlns:a16="http://schemas.microsoft.com/office/drawing/2014/main" id="{D2E4A96E-EF12-025D-0D78-DE5E9899FA6E}"/>
                </a:ext>
              </a:extLst>
            </p:cNvPr>
            <p:cNvSpPr/>
            <p:nvPr userDrawn="1"/>
          </p:nvSpPr>
          <p:spPr>
            <a:xfrm>
              <a:off x="11857477" y="5910100"/>
              <a:ext cx="25200" cy="947900"/>
            </a:xfrm>
            <a:custGeom>
              <a:avLst/>
              <a:gdLst>
                <a:gd name="connsiteX0" fmla="*/ 0 w 25200"/>
                <a:gd name="connsiteY0" fmla="*/ 0 h 947900"/>
                <a:gd name="connsiteX1" fmla="*/ 25200 w 25200"/>
                <a:gd name="connsiteY1" fmla="*/ 0 h 947900"/>
                <a:gd name="connsiteX2" fmla="*/ 25200 w 25200"/>
                <a:gd name="connsiteY2" fmla="*/ 947900 h 947900"/>
                <a:gd name="connsiteX3" fmla="*/ 0 w 25200"/>
                <a:gd name="connsiteY3" fmla="*/ 947900 h 947900"/>
              </a:gdLst>
              <a:ahLst/>
              <a:cxnLst>
                <a:cxn ang="0">
                  <a:pos x="connsiteX0" y="connsiteY0"/>
                </a:cxn>
                <a:cxn ang="0">
                  <a:pos x="connsiteX1" y="connsiteY1"/>
                </a:cxn>
                <a:cxn ang="0">
                  <a:pos x="connsiteX2" y="connsiteY2"/>
                </a:cxn>
                <a:cxn ang="0">
                  <a:pos x="connsiteX3" y="connsiteY3"/>
                </a:cxn>
              </a:cxnLst>
              <a:rect l="l" t="t" r="r" b="b"/>
              <a:pathLst>
                <a:path w="25200" h="947900">
                  <a:moveTo>
                    <a:pt x="0" y="0"/>
                  </a:moveTo>
                  <a:lnTo>
                    <a:pt x="25200" y="0"/>
                  </a:lnTo>
                  <a:lnTo>
                    <a:pt x="25200" y="947900"/>
                  </a:lnTo>
                  <a:lnTo>
                    <a:pt x="0" y="947900"/>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 name="TextBox 30">
            <a:extLst>
              <a:ext uri="{FF2B5EF4-FFF2-40B4-BE49-F238E27FC236}">
                <a16:creationId xmlns:a16="http://schemas.microsoft.com/office/drawing/2014/main" id="{C1017216-C550-97D9-B88D-918E5523D321}"/>
              </a:ext>
            </a:extLst>
          </p:cNvPr>
          <p:cNvSpPr txBox="1"/>
          <p:nvPr userDrawn="1"/>
        </p:nvSpPr>
        <p:spPr>
          <a:xfrm>
            <a:off x="10920872" y="6138370"/>
            <a:ext cx="890545" cy="400110"/>
          </a:xfrm>
          <a:prstGeom prst="rect">
            <a:avLst/>
          </a:prstGeom>
          <a:noFill/>
        </p:spPr>
        <p:txBody>
          <a:bodyPr wrap="square" rtlCol="0">
            <a:spAutoFit/>
          </a:bodyPr>
          <a:lstStyle/>
          <a:p>
            <a:pPr algn="r"/>
            <a:fld id="{0BF03E32-72BD-0347-AAE1-87B13DE37447}" type="slidenum">
              <a:rPr lang="en-ID" sz="2000" b="1" u="none" strike="noStrike" smtClean="0">
                <a:gradFill>
                  <a:gsLst>
                    <a:gs pos="0">
                      <a:schemeClr val="accent1"/>
                    </a:gs>
                    <a:gs pos="100000">
                      <a:schemeClr val="accent2"/>
                    </a:gs>
                  </a:gsLst>
                  <a:lin ang="0" scaled="0"/>
                </a:gradFill>
                <a:effectLst/>
                <a:latin typeface="Play" panose="00000500000000000000" pitchFamily="2" charset="0"/>
                <a:ea typeface="Roboto Mono" pitchFamily="49" charset="0"/>
                <a:cs typeface="Space Grotesk" pitchFamily="2" charset="0"/>
              </a:rPr>
              <a:t>‹#›</a:t>
            </a:fld>
            <a:r>
              <a:rPr lang="en-ID" sz="2000" b="1" u="none" strike="noStrike" dirty="0">
                <a:gradFill>
                  <a:gsLst>
                    <a:gs pos="0">
                      <a:schemeClr val="accent1"/>
                    </a:gs>
                    <a:gs pos="100000">
                      <a:schemeClr val="accent2"/>
                    </a:gs>
                  </a:gsLst>
                  <a:lin ang="0" scaled="0"/>
                </a:gradFill>
                <a:effectLst/>
                <a:latin typeface="Play" panose="00000500000000000000" pitchFamily="2" charset="0"/>
                <a:ea typeface="Roboto Mono" pitchFamily="49" charset="0"/>
                <a:cs typeface="Space Grotesk" pitchFamily="2" charset="0"/>
              </a:rPr>
              <a:t> </a:t>
            </a:r>
            <a:r>
              <a:rPr lang="en-ID" sz="1400" u="none" strike="noStrike" dirty="0">
                <a:solidFill>
                  <a:schemeClr val="bg1"/>
                </a:solidFill>
                <a:effectLst/>
                <a:latin typeface="Play" panose="00000500000000000000" pitchFamily="2" charset="0"/>
                <a:ea typeface="Roboto Mono" pitchFamily="49" charset="0"/>
                <a:cs typeface="Space Grotesk" pitchFamily="2" charset="0"/>
              </a:rPr>
              <a:t>/ 15</a:t>
            </a:r>
            <a:endParaRPr lang="en-US" sz="2000" dirty="0">
              <a:solidFill>
                <a:schemeClr val="bg1"/>
              </a:solidFill>
              <a:latin typeface="Play" panose="00000500000000000000" pitchFamily="2" charset="0"/>
              <a:ea typeface="Roboto Mono" pitchFamily="49" charset="0"/>
              <a:cs typeface="Space Grotesk" pitchFamily="2" charset="0"/>
            </a:endParaRPr>
          </a:p>
        </p:txBody>
      </p:sp>
      <p:sp>
        <p:nvSpPr>
          <p:cNvPr id="32" name="Rectangle: Rounded Corners 31">
            <a:extLst>
              <a:ext uri="{FF2B5EF4-FFF2-40B4-BE49-F238E27FC236}">
                <a16:creationId xmlns:a16="http://schemas.microsoft.com/office/drawing/2014/main" id="{39D377CE-076D-C80C-A7BA-38DFC08885AD}"/>
              </a:ext>
            </a:extLst>
          </p:cNvPr>
          <p:cNvSpPr/>
          <p:nvPr userDrawn="1"/>
        </p:nvSpPr>
        <p:spPr>
          <a:xfrm>
            <a:off x="3368799" y="3984537"/>
            <a:ext cx="5285657" cy="439362"/>
          </a:xfrm>
          <a:prstGeom prst="roundRect">
            <a:avLst>
              <a:gd name="adj" fmla="val 18112"/>
            </a:avLst>
          </a:prstGeom>
          <a:noFill/>
          <a:ln>
            <a:gradFill>
              <a:gsLst>
                <a:gs pos="0">
                  <a:schemeClr val="accent1"/>
                </a:gs>
                <a:gs pos="100000">
                  <a:schemeClr val="accent2"/>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gs>
                  <a:gs pos="99000">
                    <a:schemeClr val="accent2"/>
                  </a:gs>
                </a:gsLst>
                <a:lin ang="0" scaled="1"/>
              </a:gradFill>
            </a:endParaRPr>
          </a:p>
        </p:txBody>
      </p:sp>
      <p:sp>
        <p:nvSpPr>
          <p:cNvPr id="37" name="Rectangle: Rounded Corners 36">
            <a:extLst>
              <a:ext uri="{FF2B5EF4-FFF2-40B4-BE49-F238E27FC236}">
                <a16:creationId xmlns:a16="http://schemas.microsoft.com/office/drawing/2014/main" id="{4B914A66-817E-E8D4-E30A-4254D3A3B4EA}"/>
              </a:ext>
            </a:extLst>
          </p:cNvPr>
          <p:cNvSpPr/>
          <p:nvPr userDrawn="1"/>
        </p:nvSpPr>
        <p:spPr>
          <a:xfrm>
            <a:off x="3363959" y="4686913"/>
            <a:ext cx="5340895" cy="439362"/>
          </a:xfrm>
          <a:prstGeom prst="roundRect">
            <a:avLst>
              <a:gd name="adj" fmla="val 18112"/>
            </a:avLst>
          </a:prstGeom>
          <a:gradFill flip="none" rotWithShape="1">
            <a:gsLst>
              <a:gs pos="0">
                <a:schemeClr val="accent1"/>
              </a:gs>
              <a:gs pos="100000">
                <a:schemeClr val="accent2"/>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a:gsLst>
                  <a:gs pos="0">
                    <a:schemeClr val="accent1"/>
                  </a:gs>
                  <a:gs pos="99000">
                    <a:schemeClr val="accent2"/>
                  </a:gs>
                </a:gsLst>
                <a:lin ang="0" scaled="1"/>
              </a:gradFill>
            </a:endParaRPr>
          </a:p>
        </p:txBody>
      </p:sp>
    </p:spTree>
    <p:extLst>
      <p:ext uri="{BB962C8B-B14F-4D97-AF65-F5344CB8AC3E}">
        <p14:creationId xmlns:p14="http://schemas.microsoft.com/office/powerpoint/2010/main" val="278420678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ingle content no picture">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3F29BCF-C1AD-D2CE-316E-E61C94A28046}"/>
              </a:ext>
            </a:extLst>
          </p:cNvPr>
          <p:cNvSpPr>
            <a:spLocks noGrp="1"/>
          </p:cNvSpPr>
          <p:nvPr>
            <p:ph type="body" sz="quarter" idx="10"/>
          </p:nvPr>
        </p:nvSpPr>
        <p:spPr>
          <a:xfrm>
            <a:off x="1362375" y="1992193"/>
            <a:ext cx="9903723" cy="2293937"/>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7">
            <a:extLst>
              <a:ext uri="{FF2B5EF4-FFF2-40B4-BE49-F238E27FC236}">
                <a16:creationId xmlns:a16="http://schemas.microsoft.com/office/drawing/2014/main" id="{F35E6322-336D-EE32-D30A-D2DF0148FF61}"/>
              </a:ext>
            </a:extLst>
          </p:cNvPr>
          <p:cNvSpPr>
            <a:spLocks noGrp="1"/>
          </p:cNvSpPr>
          <p:nvPr>
            <p:ph type="title" hasCustomPrompt="1"/>
          </p:nvPr>
        </p:nvSpPr>
        <p:spPr>
          <a:xfrm>
            <a:off x="2242567" y="158091"/>
            <a:ext cx="8143337" cy="1325563"/>
          </a:xfrm>
          <a:prstGeom prst="rect">
            <a:avLst/>
          </a:prstGeom>
        </p:spPr>
        <p:txBody>
          <a:bodyPr/>
          <a:lstStyle>
            <a:lvl1pPr>
              <a:defRPr b="0">
                <a:solidFill>
                  <a:schemeClr val="bg1"/>
                </a:solidFill>
              </a:defRPr>
            </a:lvl1pPr>
          </a:lstStyle>
          <a:p>
            <a:pPr algn="ct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Title here</a:t>
            </a:r>
          </a:p>
        </p:txBody>
      </p:sp>
    </p:spTree>
    <p:extLst>
      <p:ext uri="{BB962C8B-B14F-4D97-AF65-F5344CB8AC3E}">
        <p14:creationId xmlns:p14="http://schemas.microsoft.com/office/powerpoint/2010/main" val="180667362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D3504F6-8EDE-4217-910B-79DB465C12C3}"/>
              </a:ext>
            </a:extLst>
          </p:cNvPr>
          <p:cNvSpPr>
            <a:spLocks noGrp="1"/>
          </p:cNvSpPr>
          <p:nvPr>
            <p:ph type="pic" sz="quarter" idx="10"/>
          </p:nvPr>
        </p:nvSpPr>
        <p:spPr>
          <a:xfrm>
            <a:off x="1015551" y="1318989"/>
            <a:ext cx="4839150" cy="4135480"/>
          </a:xfrm>
          <a:custGeom>
            <a:avLst/>
            <a:gdLst>
              <a:gd name="connsiteX0" fmla="*/ 227534 w 4839150"/>
              <a:gd name="connsiteY0" fmla="*/ 0 h 4135480"/>
              <a:gd name="connsiteX1" fmla="*/ 4611616 w 4839150"/>
              <a:gd name="connsiteY1" fmla="*/ 0 h 4135480"/>
              <a:gd name="connsiteX2" fmla="*/ 4839150 w 4839150"/>
              <a:gd name="connsiteY2" fmla="*/ 227534 h 4135480"/>
              <a:gd name="connsiteX3" fmla="*/ 4839150 w 4839150"/>
              <a:gd name="connsiteY3" fmla="*/ 3907946 h 4135480"/>
              <a:gd name="connsiteX4" fmla="*/ 4611616 w 4839150"/>
              <a:gd name="connsiteY4" fmla="*/ 4135480 h 4135480"/>
              <a:gd name="connsiteX5" fmla="*/ 227534 w 4839150"/>
              <a:gd name="connsiteY5" fmla="*/ 4135480 h 4135480"/>
              <a:gd name="connsiteX6" fmla="*/ 0 w 4839150"/>
              <a:gd name="connsiteY6" fmla="*/ 3907946 h 4135480"/>
              <a:gd name="connsiteX7" fmla="*/ 0 w 4839150"/>
              <a:gd name="connsiteY7" fmla="*/ 227534 h 4135480"/>
              <a:gd name="connsiteX8" fmla="*/ 227534 w 4839150"/>
              <a:gd name="connsiteY8" fmla="*/ 0 h 4135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39150" h="4135480">
                <a:moveTo>
                  <a:pt x="227534" y="0"/>
                </a:moveTo>
                <a:lnTo>
                  <a:pt x="4611616" y="0"/>
                </a:lnTo>
                <a:cubicBezTo>
                  <a:pt x="4737280" y="0"/>
                  <a:pt x="4839150" y="101870"/>
                  <a:pt x="4839150" y="227534"/>
                </a:cubicBezTo>
                <a:lnTo>
                  <a:pt x="4839150" y="3907946"/>
                </a:lnTo>
                <a:cubicBezTo>
                  <a:pt x="4839150" y="4033610"/>
                  <a:pt x="4737280" y="4135480"/>
                  <a:pt x="4611616" y="4135480"/>
                </a:cubicBezTo>
                <a:lnTo>
                  <a:pt x="227534" y="4135480"/>
                </a:lnTo>
                <a:cubicBezTo>
                  <a:pt x="101870" y="4135480"/>
                  <a:pt x="0" y="4033610"/>
                  <a:pt x="0" y="3907946"/>
                </a:cubicBezTo>
                <a:lnTo>
                  <a:pt x="0" y="227534"/>
                </a:lnTo>
                <a:cubicBezTo>
                  <a:pt x="0" y="101870"/>
                  <a:pt x="101870" y="0"/>
                  <a:pt x="227534" y="0"/>
                </a:cubicBezTo>
                <a:close/>
              </a:path>
            </a:pathLst>
          </a:custGeom>
          <a:solidFill>
            <a:schemeClr val="bg1">
              <a:lumMod val="85000"/>
            </a:schemeClr>
          </a:solidFill>
        </p:spPr>
        <p:txBody>
          <a:bodyPr wrap="square">
            <a:noAutofit/>
          </a:bodyPr>
          <a:lstStyle>
            <a:lvl1pPr>
              <a:defRPr>
                <a:solidFill>
                  <a:schemeClr val="bg1"/>
                </a:solidFill>
              </a:defRPr>
            </a:lvl1pPr>
          </a:lstStyle>
          <a:p>
            <a:endParaRPr lang="en-US" dirty="0"/>
          </a:p>
        </p:txBody>
      </p:sp>
      <p:grpSp>
        <p:nvGrpSpPr>
          <p:cNvPr id="4" name="Group 3">
            <a:extLst>
              <a:ext uri="{FF2B5EF4-FFF2-40B4-BE49-F238E27FC236}">
                <a16:creationId xmlns:a16="http://schemas.microsoft.com/office/drawing/2014/main" id="{738C8C8C-12B2-84CA-7E5C-A63436970E68}"/>
              </a:ext>
            </a:extLst>
          </p:cNvPr>
          <p:cNvGrpSpPr/>
          <p:nvPr userDrawn="1"/>
        </p:nvGrpSpPr>
        <p:grpSpPr>
          <a:xfrm>
            <a:off x="309324" y="3273040"/>
            <a:ext cx="11573353" cy="3587612"/>
            <a:chOff x="309324" y="4684536"/>
            <a:chExt cx="11573353" cy="2176115"/>
          </a:xfrm>
        </p:grpSpPr>
        <p:sp>
          <p:nvSpPr>
            <p:cNvPr id="5" name="Freeform 10">
              <a:extLst>
                <a:ext uri="{FF2B5EF4-FFF2-40B4-BE49-F238E27FC236}">
                  <a16:creationId xmlns:a16="http://schemas.microsoft.com/office/drawing/2014/main" id="{96DC8660-A7DE-1797-BE09-59F4B41787E6}"/>
                </a:ext>
              </a:extLst>
            </p:cNvPr>
            <p:cNvSpPr>
              <a:spLocks noChangeAspect="1"/>
            </p:cNvSpPr>
            <p:nvPr userDrawn="1"/>
          </p:nvSpPr>
          <p:spPr>
            <a:xfrm>
              <a:off x="1580452" y="4684536"/>
              <a:ext cx="61200" cy="1615679"/>
            </a:xfrm>
            <a:custGeom>
              <a:avLst/>
              <a:gdLst>
                <a:gd name="connsiteX0" fmla="*/ 18000 w 61200"/>
                <a:gd name="connsiteY0" fmla="*/ 0 h 1615679"/>
                <a:gd name="connsiteX1" fmla="*/ 43200 w 61200"/>
                <a:gd name="connsiteY1" fmla="*/ 0 h 1615679"/>
                <a:gd name="connsiteX2" fmla="*/ 43200 w 61200"/>
                <a:gd name="connsiteY2" fmla="*/ 1559698 h 1615679"/>
                <a:gd name="connsiteX3" fmla="*/ 52238 w 61200"/>
                <a:gd name="connsiteY3" fmla="*/ 1563442 h 1615679"/>
                <a:gd name="connsiteX4" fmla="*/ 61200 w 61200"/>
                <a:gd name="connsiteY4" fmla="*/ 1585079 h 1615679"/>
                <a:gd name="connsiteX5" fmla="*/ 30600 w 61200"/>
                <a:gd name="connsiteY5" fmla="*/ 1615679 h 1615679"/>
                <a:gd name="connsiteX6" fmla="*/ 0 w 61200"/>
                <a:gd name="connsiteY6" fmla="*/ 1585079 h 1615679"/>
                <a:gd name="connsiteX7" fmla="*/ 8963 w 61200"/>
                <a:gd name="connsiteY7" fmla="*/ 1563442 h 1615679"/>
                <a:gd name="connsiteX8" fmla="*/ 18000 w 61200"/>
                <a:gd name="connsiteY8" fmla="*/ 1559698 h 16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0" h="1615679">
                  <a:moveTo>
                    <a:pt x="18000" y="0"/>
                  </a:moveTo>
                  <a:lnTo>
                    <a:pt x="43200" y="0"/>
                  </a:lnTo>
                  <a:lnTo>
                    <a:pt x="43200" y="1559698"/>
                  </a:lnTo>
                  <a:lnTo>
                    <a:pt x="52238" y="1563442"/>
                  </a:lnTo>
                  <a:cubicBezTo>
                    <a:pt x="57775" y="1568979"/>
                    <a:pt x="61200" y="1576629"/>
                    <a:pt x="61200" y="1585079"/>
                  </a:cubicBezTo>
                  <a:cubicBezTo>
                    <a:pt x="61200" y="1601979"/>
                    <a:pt x="47500" y="1615679"/>
                    <a:pt x="30600" y="1615679"/>
                  </a:cubicBezTo>
                  <a:cubicBezTo>
                    <a:pt x="13700" y="1615679"/>
                    <a:pt x="0" y="1601979"/>
                    <a:pt x="0" y="1585079"/>
                  </a:cubicBezTo>
                  <a:cubicBezTo>
                    <a:pt x="0" y="1576629"/>
                    <a:pt x="3425" y="1568979"/>
                    <a:pt x="8963" y="1563442"/>
                  </a:cubicBezTo>
                  <a:lnTo>
                    <a:pt x="18000" y="155969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Rectangle 6">
              <a:extLst>
                <a:ext uri="{FF2B5EF4-FFF2-40B4-BE49-F238E27FC236}">
                  <a16:creationId xmlns:a16="http://schemas.microsoft.com/office/drawing/2014/main" id="{3DFD2CC6-ABAF-AA2D-F7E1-8D0B077927A0}"/>
                </a:ext>
              </a:extLst>
            </p:cNvPr>
            <p:cNvSpPr/>
            <p:nvPr userDrawn="1"/>
          </p:nvSpPr>
          <p:spPr>
            <a:xfrm>
              <a:off x="3523144" y="5140280"/>
              <a:ext cx="25200" cy="1566407"/>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947E7BD-ACB1-0440-7E22-7D25FF3147C8}"/>
                </a:ext>
              </a:extLst>
            </p:cNvPr>
            <p:cNvSpPr/>
            <p:nvPr userDrawn="1"/>
          </p:nvSpPr>
          <p:spPr>
            <a:xfrm>
              <a:off x="6101400" y="5294244"/>
              <a:ext cx="25200" cy="1566407"/>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00ED00A4-3B8D-D2D8-765A-61E83952DE04}"/>
                </a:ext>
              </a:extLst>
            </p:cNvPr>
            <p:cNvSpPr/>
            <p:nvPr userDrawn="1"/>
          </p:nvSpPr>
          <p:spPr>
            <a:xfrm>
              <a:off x="309324" y="5063298"/>
              <a:ext cx="25200" cy="1566407"/>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0B20CAFD-D254-C0B8-D7DC-534A91BFFD2A}"/>
                </a:ext>
              </a:extLst>
            </p:cNvPr>
            <p:cNvSpPr>
              <a:spLocks noChangeAspect="1"/>
            </p:cNvSpPr>
            <p:nvPr userDrawn="1"/>
          </p:nvSpPr>
          <p:spPr>
            <a:xfrm>
              <a:off x="5429836" y="4937044"/>
              <a:ext cx="61200" cy="1615679"/>
            </a:xfrm>
            <a:custGeom>
              <a:avLst/>
              <a:gdLst>
                <a:gd name="connsiteX0" fmla="*/ 18000 w 61200"/>
                <a:gd name="connsiteY0" fmla="*/ 0 h 1615679"/>
                <a:gd name="connsiteX1" fmla="*/ 43200 w 61200"/>
                <a:gd name="connsiteY1" fmla="*/ 0 h 1615679"/>
                <a:gd name="connsiteX2" fmla="*/ 43200 w 61200"/>
                <a:gd name="connsiteY2" fmla="*/ 1559698 h 1615679"/>
                <a:gd name="connsiteX3" fmla="*/ 52238 w 61200"/>
                <a:gd name="connsiteY3" fmla="*/ 1563442 h 1615679"/>
                <a:gd name="connsiteX4" fmla="*/ 61200 w 61200"/>
                <a:gd name="connsiteY4" fmla="*/ 1585079 h 1615679"/>
                <a:gd name="connsiteX5" fmla="*/ 30600 w 61200"/>
                <a:gd name="connsiteY5" fmla="*/ 1615679 h 1615679"/>
                <a:gd name="connsiteX6" fmla="*/ 0 w 61200"/>
                <a:gd name="connsiteY6" fmla="*/ 1585079 h 1615679"/>
                <a:gd name="connsiteX7" fmla="*/ 8963 w 61200"/>
                <a:gd name="connsiteY7" fmla="*/ 1563442 h 1615679"/>
                <a:gd name="connsiteX8" fmla="*/ 18000 w 61200"/>
                <a:gd name="connsiteY8" fmla="*/ 1559698 h 16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0" h="1615679">
                  <a:moveTo>
                    <a:pt x="18000" y="0"/>
                  </a:moveTo>
                  <a:lnTo>
                    <a:pt x="43200" y="0"/>
                  </a:lnTo>
                  <a:lnTo>
                    <a:pt x="43200" y="1559698"/>
                  </a:lnTo>
                  <a:lnTo>
                    <a:pt x="52238" y="1563442"/>
                  </a:lnTo>
                  <a:cubicBezTo>
                    <a:pt x="57775" y="1568979"/>
                    <a:pt x="61200" y="1576629"/>
                    <a:pt x="61200" y="1585079"/>
                  </a:cubicBezTo>
                  <a:cubicBezTo>
                    <a:pt x="61200" y="1601979"/>
                    <a:pt x="47500" y="1615679"/>
                    <a:pt x="30600" y="1615679"/>
                  </a:cubicBezTo>
                  <a:cubicBezTo>
                    <a:pt x="13700" y="1615679"/>
                    <a:pt x="0" y="1601979"/>
                    <a:pt x="0" y="1585079"/>
                  </a:cubicBezTo>
                  <a:cubicBezTo>
                    <a:pt x="0" y="1576629"/>
                    <a:pt x="3425" y="1568979"/>
                    <a:pt x="8963" y="1563442"/>
                  </a:cubicBezTo>
                  <a:lnTo>
                    <a:pt x="18000" y="155969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7">
              <a:extLst>
                <a:ext uri="{FF2B5EF4-FFF2-40B4-BE49-F238E27FC236}">
                  <a16:creationId xmlns:a16="http://schemas.microsoft.com/office/drawing/2014/main" id="{DDDF5807-8008-69AC-E580-88DA4260698F}"/>
                </a:ext>
              </a:extLst>
            </p:cNvPr>
            <p:cNvSpPr>
              <a:spLocks noChangeAspect="1"/>
            </p:cNvSpPr>
            <p:nvPr userDrawn="1"/>
          </p:nvSpPr>
          <p:spPr>
            <a:xfrm>
              <a:off x="8643656" y="4810790"/>
              <a:ext cx="61200" cy="1615679"/>
            </a:xfrm>
            <a:custGeom>
              <a:avLst/>
              <a:gdLst>
                <a:gd name="connsiteX0" fmla="*/ 18000 w 61200"/>
                <a:gd name="connsiteY0" fmla="*/ 0 h 1615679"/>
                <a:gd name="connsiteX1" fmla="*/ 43200 w 61200"/>
                <a:gd name="connsiteY1" fmla="*/ 0 h 1615679"/>
                <a:gd name="connsiteX2" fmla="*/ 43200 w 61200"/>
                <a:gd name="connsiteY2" fmla="*/ 1559698 h 1615679"/>
                <a:gd name="connsiteX3" fmla="*/ 52238 w 61200"/>
                <a:gd name="connsiteY3" fmla="*/ 1563442 h 1615679"/>
                <a:gd name="connsiteX4" fmla="*/ 61200 w 61200"/>
                <a:gd name="connsiteY4" fmla="*/ 1585079 h 1615679"/>
                <a:gd name="connsiteX5" fmla="*/ 30600 w 61200"/>
                <a:gd name="connsiteY5" fmla="*/ 1615679 h 1615679"/>
                <a:gd name="connsiteX6" fmla="*/ 0 w 61200"/>
                <a:gd name="connsiteY6" fmla="*/ 1585079 h 1615679"/>
                <a:gd name="connsiteX7" fmla="*/ 8963 w 61200"/>
                <a:gd name="connsiteY7" fmla="*/ 1563442 h 1615679"/>
                <a:gd name="connsiteX8" fmla="*/ 18000 w 61200"/>
                <a:gd name="connsiteY8" fmla="*/ 1559698 h 16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0" h="1615679">
                  <a:moveTo>
                    <a:pt x="18000" y="0"/>
                  </a:moveTo>
                  <a:lnTo>
                    <a:pt x="43200" y="0"/>
                  </a:lnTo>
                  <a:lnTo>
                    <a:pt x="43200" y="1559698"/>
                  </a:lnTo>
                  <a:lnTo>
                    <a:pt x="52238" y="1563442"/>
                  </a:lnTo>
                  <a:cubicBezTo>
                    <a:pt x="57775" y="1568979"/>
                    <a:pt x="61200" y="1576629"/>
                    <a:pt x="61200" y="1585079"/>
                  </a:cubicBezTo>
                  <a:cubicBezTo>
                    <a:pt x="61200" y="1601979"/>
                    <a:pt x="47500" y="1615679"/>
                    <a:pt x="30600" y="1615679"/>
                  </a:cubicBezTo>
                  <a:cubicBezTo>
                    <a:pt x="13700" y="1615679"/>
                    <a:pt x="0" y="1601979"/>
                    <a:pt x="0" y="1585079"/>
                  </a:cubicBezTo>
                  <a:cubicBezTo>
                    <a:pt x="0" y="1576629"/>
                    <a:pt x="3425" y="1568979"/>
                    <a:pt x="8963" y="1563442"/>
                  </a:cubicBezTo>
                  <a:lnTo>
                    <a:pt x="18000" y="155969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Rectangle 11">
              <a:extLst>
                <a:ext uri="{FF2B5EF4-FFF2-40B4-BE49-F238E27FC236}">
                  <a16:creationId xmlns:a16="http://schemas.microsoft.com/office/drawing/2014/main" id="{8813F47A-9EFC-F6A2-79CB-41C1A1021565}"/>
                </a:ext>
              </a:extLst>
            </p:cNvPr>
            <p:cNvSpPr/>
            <p:nvPr userDrawn="1"/>
          </p:nvSpPr>
          <p:spPr>
            <a:xfrm>
              <a:off x="7372528" y="5217262"/>
              <a:ext cx="25200" cy="1566407"/>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28">
              <a:extLst>
                <a:ext uri="{FF2B5EF4-FFF2-40B4-BE49-F238E27FC236}">
                  <a16:creationId xmlns:a16="http://schemas.microsoft.com/office/drawing/2014/main" id="{3A865A4E-CF0C-5569-D028-08E6FEAC0A10}"/>
                </a:ext>
              </a:extLst>
            </p:cNvPr>
            <p:cNvSpPr/>
            <p:nvPr userDrawn="1"/>
          </p:nvSpPr>
          <p:spPr>
            <a:xfrm>
              <a:off x="944888" y="5679154"/>
              <a:ext cx="25200" cy="1178846"/>
            </a:xfrm>
            <a:custGeom>
              <a:avLst/>
              <a:gdLst>
                <a:gd name="connsiteX0" fmla="*/ 0 w 25200"/>
                <a:gd name="connsiteY0" fmla="*/ 0 h 1178846"/>
                <a:gd name="connsiteX1" fmla="*/ 25200 w 25200"/>
                <a:gd name="connsiteY1" fmla="*/ 0 h 1178846"/>
                <a:gd name="connsiteX2" fmla="*/ 25200 w 25200"/>
                <a:gd name="connsiteY2" fmla="*/ 1178846 h 1178846"/>
                <a:gd name="connsiteX3" fmla="*/ 0 w 25200"/>
                <a:gd name="connsiteY3" fmla="*/ 1178846 h 1178846"/>
              </a:gdLst>
              <a:ahLst/>
              <a:cxnLst>
                <a:cxn ang="0">
                  <a:pos x="connsiteX0" y="connsiteY0"/>
                </a:cxn>
                <a:cxn ang="0">
                  <a:pos x="connsiteX1" y="connsiteY1"/>
                </a:cxn>
                <a:cxn ang="0">
                  <a:pos x="connsiteX2" y="connsiteY2"/>
                </a:cxn>
                <a:cxn ang="0">
                  <a:pos x="connsiteX3" y="connsiteY3"/>
                </a:cxn>
              </a:cxnLst>
              <a:rect l="l" t="t" r="r" b="b"/>
              <a:pathLst>
                <a:path w="25200" h="1178846">
                  <a:moveTo>
                    <a:pt x="0" y="0"/>
                  </a:moveTo>
                  <a:lnTo>
                    <a:pt x="25200" y="0"/>
                  </a:lnTo>
                  <a:lnTo>
                    <a:pt x="25200" y="1178846"/>
                  </a:lnTo>
                  <a:lnTo>
                    <a:pt x="0" y="1178846"/>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30">
              <a:extLst>
                <a:ext uri="{FF2B5EF4-FFF2-40B4-BE49-F238E27FC236}">
                  <a16:creationId xmlns:a16="http://schemas.microsoft.com/office/drawing/2014/main" id="{08974E83-35A0-36F5-DD04-58A06D1EF717}"/>
                </a:ext>
              </a:extLst>
            </p:cNvPr>
            <p:cNvSpPr/>
            <p:nvPr userDrawn="1"/>
          </p:nvSpPr>
          <p:spPr>
            <a:xfrm>
              <a:off x="2252016" y="6064064"/>
              <a:ext cx="25200" cy="793936"/>
            </a:xfrm>
            <a:custGeom>
              <a:avLst/>
              <a:gdLst>
                <a:gd name="connsiteX0" fmla="*/ 0 w 25200"/>
                <a:gd name="connsiteY0" fmla="*/ 0 h 793936"/>
                <a:gd name="connsiteX1" fmla="*/ 25200 w 25200"/>
                <a:gd name="connsiteY1" fmla="*/ 0 h 793936"/>
                <a:gd name="connsiteX2" fmla="*/ 25200 w 25200"/>
                <a:gd name="connsiteY2" fmla="*/ 793936 h 793936"/>
                <a:gd name="connsiteX3" fmla="*/ 0 w 25200"/>
                <a:gd name="connsiteY3" fmla="*/ 793936 h 793936"/>
              </a:gdLst>
              <a:ahLst/>
              <a:cxnLst>
                <a:cxn ang="0">
                  <a:pos x="connsiteX0" y="connsiteY0"/>
                </a:cxn>
                <a:cxn ang="0">
                  <a:pos x="connsiteX1" y="connsiteY1"/>
                </a:cxn>
                <a:cxn ang="0">
                  <a:pos x="connsiteX2" y="connsiteY2"/>
                </a:cxn>
                <a:cxn ang="0">
                  <a:pos x="connsiteX3" y="connsiteY3"/>
                </a:cxn>
              </a:cxnLst>
              <a:rect l="l" t="t" r="r" b="b"/>
              <a:pathLst>
                <a:path w="25200" h="793936">
                  <a:moveTo>
                    <a:pt x="0" y="0"/>
                  </a:moveTo>
                  <a:lnTo>
                    <a:pt x="25200" y="0"/>
                  </a:lnTo>
                  <a:lnTo>
                    <a:pt x="25200" y="793936"/>
                  </a:lnTo>
                  <a:lnTo>
                    <a:pt x="0" y="793936"/>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32">
              <a:extLst>
                <a:ext uri="{FF2B5EF4-FFF2-40B4-BE49-F238E27FC236}">
                  <a16:creationId xmlns:a16="http://schemas.microsoft.com/office/drawing/2014/main" id="{BBD9B486-F2F2-FE0B-686E-185D79C21C4B}"/>
                </a:ext>
              </a:extLst>
            </p:cNvPr>
            <p:cNvSpPr/>
            <p:nvPr userDrawn="1"/>
          </p:nvSpPr>
          <p:spPr>
            <a:xfrm>
              <a:off x="2887580" y="5833118"/>
              <a:ext cx="25200" cy="1024882"/>
            </a:xfrm>
            <a:custGeom>
              <a:avLst/>
              <a:gdLst>
                <a:gd name="connsiteX0" fmla="*/ 0 w 25200"/>
                <a:gd name="connsiteY0" fmla="*/ 0 h 1024882"/>
                <a:gd name="connsiteX1" fmla="*/ 25200 w 25200"/>
                <a:gd name="connsiteY1" fmla="*/ 0 h 1024882"/>
                <a:gd name="connsiteX2" fmla="*/ 25200 w 25200"/>
                <a:gd name="connsiteY2" fmla="*/ 1024882 h 1024882"/>
                <a:gd name="connsiteX3" fmla="*/ 0 w 25200"/>
                <a:gd name="connsiteY3" fmla="*/ 1024882 h 1024882"/>
              </a:gdLst>
              <a:ahLst/>
              <a:cxnLst>
                <a:cxn ang="0">
                  <a:pos x="connsiteX0" y="connsiteY0"/>
                </a:cxn>
                <a:cxn ang="0">
                  <a:pos x="connsiteX1" y="connsiteY1"/>
                </a:cxn>
                <a:cxn ang="0">
                  <a:pos x="connsiteX2" y="connsiteY2"/>
                </a:cxn>
                <a:cxn ang="0">
                  <a:pos x="connsiteX3" y="connsiteY3"/>
                </a:cxn>
              </a:cxnLst>
              <a:rect l="l" t="t" r="r" b="b"/>
              <a:pathLst>
                <a:path w="25200" h="1024882">
                  <a:moveTo>
                    <a:pt x="0" y="0"/>
                  </a:moveTo>
                  <a:lnTo>
                    <a:pt x="25200" y="0"/>
                  </a:lnTo>
                  <a:lnTo>
                    <a:pt x="25200" y="1024882"/>
                  </a:lnTo>
                  <a:lnTo>
                    <a:pt x="0" y="1024882"/>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35">
              <a:extLst>
                <a:ext uri="{FF2B5EF4-FFF2-40B4-BE49-F238E27FC236}">
                  <a16:creationId xmlns:a16="http://schemas.microsoft.com/office/drawing/2014/main" id="{6429BF05-D74D-6B3C-F32D-B4615ECAA97A}"/>
                </a:ext>
              </a:extLst>
            </p:cNvPr>
            <p:cNvSpPr/>
            <p:nvPr userDrawn="1"/>
          </p:nvSpPr>
          <p:spPr>
            <a:xfrm>
              <a:off x="4158708" y="5371226"/>
              <a:ext cx="25200" cy="1486774"/>
            </a:xfrm>
            <a:custGeom>
              <a:avLst/>
              <a:gdLst>
                <a:gd name="connsiteX0" fmla="*/ 0 w 25200"/>
                <a:gd name="connsiteY0" fmla="*/ 0 h 1486774"/>
                <a:gd name="connsiteX1" fmla="*/ 25200 w 25200"/>
                <a:gd name="connsiteY1" fmla="*/ 0 h 1486774"/>
                <a:gd name="connsiteX2" fmla="*/ 25200 w 25200"/>
                <a:gd name="connsiteY2" fmla="*/ 1486774 h 1486774"/>
                <a:gd name="connsiteX3" fmla="*/ 0 w 25200"/>
                <a:gd name="connsiteY3" fmla="*/ 1486774 h 1486774"/>
              </a:gdLst>
              <a:ahLst/>
              <a:cxnLst>
                <a:cxn ang="0">
                  <a:pos x="connsiteX0" y="connsiteY0"/>
                </a:cxn>
                <a:cxn ang="0">
                  <a:pos x="connsiteX1" y="connsiteY1"/>
                </a:cxn>
                <a:cxn ang="0">
                  <a:pos x="connsiteX2" y="connsiteY2"/>
                </a:cxn>
                <a:cxn ang="0">
                  <a:pos x="connsiteX3" y="connsiteY3"/>
                </a:cxn>
              </a:cxnLst>
              <a:rect l="l" t="t" r="r" b="b"/>
              <a:pathLst>
                <a:path w="25200" h="1486774">
                  <a:moveTo>
                    <a:pt x="0" y="0"/>
                  </a:moveTo>
                  <a:lnTo>
                    <a:pt x="25200" y="0"/>
                  </a:lnTo>
                  <a:lnTo>
                    <a:pt x="25200" y="1486774"/>
                  </a:lnTo>
                  <a:lnTo>
                    <a:pt x="0" y="1486774"/>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37">
              <a:extLst>
                <a:ext uri="{FF2B5EF4-FFF2-40B4-BE49-F238E27FC236}">
                  <a16:creationId xmlns:a16="http://schemas.microsoft.com/office/drawing/2014/main" id="{1EA0C857-9D0C-94F3-011B-99C1B99ACE70}"/>
                </a:ext>
              </a:extLst>
            </p:cNvPr>
            <p:cNvSpPr/>
            <p:nvPr userDrawn="1"/>
          </p:nvSpPr>
          <p:spPr>
            <a:xfrm>
              <a:off x="4794272" y="5448208"/>
              <a:ext cx="25200" cy="1409792"/>
            </a:xfrm>
            <a:custGeom>
              <a:avLst/>
              <a:gdLst>
                <a:gd name="connsiteX0" fmla="*/ 0 w 25200"/>
                <a:gd name="connsiteY0" fmla="*/ 0 h 1409792"/>
                <a:gd name="connsiteX1" fmla="*/ 25200 w 25200"/>
                <a:gd name="connsiteY1" fmla="*/ 0 h 1409792"/>
                <a:gd name="connsiteX2" fmla="*/ 25200 w 25200"/>
                <a:gd name="connsiteY2" fmla="*/ 1409792 h 1409792"/>
                <a:gd name="connsiteX3" fmla="*/ 0 w 25200"/>
                <a:gd name="connsiteY3" fmla="*/ 1409792 h 1409792"/>
              </a:gdLst>
              <a:ahLst/>
              <a:cxnLst>
                <a:cxn ang="0">
                  <a:pos x="connsiteX0" y="connsiteY0"/>
                </a:cxn>
                <a:cxn ang="0">
                  <a:pos x="connsiteX1" y="connsiteY1"/>
                </a:cxn>
                <a:cxn ang="0">
                  <a:pos x="connsiteX2" y="connsiteY2"/>
                </a:cxn>
                <a:cxn ang="0">
                  <a:pos x="connsiteX3" y="connsiteY3"/>
                </a:cxn>
              </a:cxnLst>
              <a:rect l="l" t="t" r="r" b="b"/>
              <a:pathLst>
                <a:path w="25200" h="1409792">
                  <a:moveTo>
                    <a:pt x="0" y="0"/>
                  </a:moveTo>
                  <a:lnTo>
                    <a:pt x="25200" y="0"/>
                  </a:lnTo>
                  <a:lnTo>
                    <a:pt x="25200" y="1409792"/>
                  </a:lnTo>
                  <a:lnTo>
                    <a:pt x="0" y="1409792"/>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39">
              <a:extLst>
                <a:ext uri="{FF2B5EF4-FFF2-40B4-BE49-F238E27FC236}">
                  <a16:creationId xmlns:a16="http://schemas.microsoft.com/office/drawing/2014/main" id="{93E58E94-F84D-BB6F-D852-388C5C7B87C6}"/>
                </a:ext>
              </a:extLst>
            </p:cNvPr>
            <p:cNvSpPr/>
            <p:nvPr userDrawn="1"/>
          </p:nvSpPr>
          <p:spPr>
            <a:xfrm>
              <a:off x="6736964" y="6141046"/>
              <a:ext cx="25200" cy="716954"/>
            </a:xfrm>
            <a:custGeom>
              <a:avLst/>
              <a:gdLst>
                <a:gd name="connsiteX0" fmla="*/ 0 w 25200"/>
                <a:gd name="connsiteY0" fmla="*/ 0 h 716954"/>
                <a:gd name="connsiteX1" fmla="*/ 25200 w 25200"/>
                <a:gd name="connsiteY1" fmla="*/ 0 h 716954"/>
                <a:gd name="connsiteX2" fmla="*/ 25200 w 25200"/>
                <a:gd name="connsiteY2" fmla="*/ 716954 h 716954"/>
                <a:gd name="connsiteX3" fmla="*/ 0 w 25200"/>
                <a:gd name="connsiteY3" fmla="*/ 716954 h 716954"/>
              </a:gdLst>
              <a:ahLst/>
              <a:cxnLst>
                <a:cxn ang="0">
                  <a:pos x="connsiteX0" y="connsiteY0"/>
                </a:cxn>
                <a:cxn ang="0">
                  <a:pos x="connsiteX1" y="connsiteY1"/>
                </a:cxn>
                <a:cxn ang="0">
                  <a:pos x="connsiteX2" y="connsiteY2"/>
                </a:cxn>
                <a:cxn ang="0">
                  <a:pos x="connsiteX3" y="connsiteY3"/>
                </a:cxn>
              </a:cxnLst>
              <a:rect l="l" t="t" r="r" b="b"/>
              <a:pathLst>
                <a:path w="25200" h="716954">
                  <a:moveTo>
                    <a:pt x="0" y="0"/>
                  </a:moveTo>
                  <a:lnTo>
                    <a:pt x="25200" y="0"/>
                  </a:lnTo>
                  <a:lnTo>
                    <a:pt x="25200" y="716954"/>
                  </a:lnTo>
                  <a:lnTo>
                    <a:pt x="0" y="716954"/>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41">
              <a:extLst>
                <a:ext uri="{FF2B5EF4-FFF2-40B4-BE49-F238E27FC236}">
                  <a16:creationId xmlns:a16="http://schemas.microsoft.com/office/drawing/2014/main" id="{56119E96-F459-D357-0490-F694081D9E5B}"/>
                </a:ext>
              </a:extLst>
            </p:cNvPr>
            <p:cNvSpPr/>
            <p:nvPr userDrawn="1"/>
          </p:nvSpPr>
          <p:spPr>
            <a:xfrm>
              <a:off x="8008092" y="5756136"/>
              <a:ext cx="25200" cy="1101864"/>
            </a:xfrm>
            <a:custGeom>
              <a:avLst/>
              <a:gdLst>
                <a:gd name="connsiteX0" fmla="*/ 0 w 25200"/>
                <a:gd name="connsiteY0" fmla="*/ 0 h 1101864"/>
                <a:gd name="connsiteX1" fmla="*/ 25200 w 25200"/>
                <a:gd name="connsiteY1" fmla="*/ 0 h 1101864"/>
                <a:gd name="connsiteX2" fmla="*/ 25200 w 25200"/>
                <a:gd name="connsiteY2" fmla="*/ 1101864 h 1101864"/>
                <a:gd name="connsiteX3" fmla="*/ 0 w 25200"/>
                <a:gd name="connsiteY3" fmla="*/ 1101864 h 1101864"/>
              </a:gdLst>
              <a:ahLst/>
              <a:cxnLst>
                <a:cxn ang="0">
                  <a:pos x="connsiteX0" y="connsiteY0"/>
                </a:cxn>
                <a:cxn ang="0">
                  <a:pos x="connsiteX1" y="connsiteY1"/>
                </a:cxn>
                <a:cxn ang="0">
                  <a:pos x="connsiteX2" y="connsiteY2"/>
                </a:cxn>
                <a:cxn ang="0">
                  <a:pos x="connsiteX3" y="connsiteY3"/>
                </a:cxn>
              </a:cxnLst>
              <a:rect l="l" t="t" r="r" b="b"/>
              <a:pathLst>
                <a:path w="25200" h="1101864">
                  <a:moveTo>
                    <a:pt x="0" y="0"/>
                  </a:moveTo>
                  <a:lnTo>
                    <a:pt x="25200" y="0"/>
                  </a:lnTo>
                  <a:lnTo>
                    <a:pt x="25200" y="1101864"/>
                  </a:lnTo>
                  <a:lnTo>
                    <a:pt x="0" y="1101864"/>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43">
              <a:extLst>
                <a:ext uri="{FF2B5EF4-FFF2-40B4-BE49-F238E27FC236}">
                  <a16:creationId xmlns:a16="http://schemas.microsoft.com/office/drawing/2014/main" id="{0A9E32C8-9771-0891-BD42-B70B2AAE4227}"/>
                </a:ext>
              </a:extLst>
            </p:cNvPr>
            <p:cNvSpPr/>
            <p:nvPr userDrawn="1"/>
          </p:nvSpPr>
          <p:spPr>
            <a:xfrm>
              <a:off x="9315220" y="5602172"/>
              <a:ext cx="25200" cy="1255828"/>
            </a:xfrm>
            <a:custGeom>
              <a:avLst/>
              <a:gdLst>
                <a:gd name="connsiteX0" fmla="*/ 0 w 25200"/>
                <a:gd name="connsiteY0" fmla="*/ 0 h 1255828"/>
                <a:gd name="connsiteX1" fmla="*/ 25200 w 25200"/>
                <a:gd name="connsiteY1" fmla="*/ 0 h 1255828"/>
                <a:gd name="connsiteX2" fmla="*/ 25200 w 25200"/>
                <a:gd name="connsiteY2" fmla="*/ 1255828 h 1255828"/>
                <a:gd name="connsiteX3" fmla="*/ 0 w 25200"/>
                <a:gd name="connsiteY3" fmla="*/ 1255828 h 1255828"/>
              </a:gdLst>
              <a:ahLst/>
              <a:cxnLst>
                <a:cxn ang="0">
                  <a:pos x="connsiteX0" y="connsiteY0"/>
                </a:cxn>
                <a:cxn ang="0">
                  <a:pos x="connsiteX1" y="connsiteY1"/>
                </a:cxn>
                <a:cxn ang="0">
                  <a:pos x="connsiteX2" y="connsiteY2"/>
                </a:cxn>
                <a:cxn ang="0">
                  <a:pos x="connsiteX3" y="connsiteY3"/>
                </a:cxn>
              </a:cxnLst>
              <a:rect l="l" t="t" r="r" b="b"/>
              <a:pathLst>
                <a:path w="25200" h="1255828">
                  <a:moveTo>
                    <a:pt x="0" y="0"/>
                  </a:moveTo>
                  <a:lnTo>
                    <a:pt x="25200" y="0"/>
                  </a:lnTo>
                  <a:lnTo>
                    <a:pt x="25200" y="1255828"/>
                  </a:lnTo>
                  <a:lnTo>
                    <a:pt x="0" y="125582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45">
              <a:extLst>
                <a:ext uri="{FF2B5EF4-FFF2-40B4-BE49-F238E27FC236}">
                  <a16:creationId xmlns:a16="http://schemas.microsoft.com/office/drawing/2014/main" id="{F9046FD4-E7A0-D8EE-C362-8D6082B8773A}"/>
                </a:ext>
              </a:extLst>
            </p:cNvPr>
            <p:cNvSpPr/>
            <p:nvPr userDrawn="1"/>
          </p:nvSpPr>
          <p:spPr>
            <a:xfrm>
              <a:off x="9950784" y="5987082"/>
              <a:ext cx="25200" cy="870918"/>
            </a:xfrm>
            <a:custGeom>
              <a:avLst/>
              <a:gdLst>
                <a:gd name="connsiteX0" fmla="*/ 0 w 25200"/>
                <a:gd name="connsiteY0" fmla="*/ 0 h 870918"/>
                <a:gd name="connsiteX1" fmla="*/ 25200 w 25200"/>
                <a:gd name="connsiteY1" fmla="*/ 0 h 870918"/>
                <a:gd name="connsiteX2" fmla="*/ 25200 w 25200"/>
                <a:gd name="connsiteY2" fmla="*/ 870918 h 870918"/>
                <a:gd name="connsiteX3" fmla="*/ 0 w 25200"/>
                <a:gd name="connsiteY3" fmla="*/ 870918 h 870918"/>
              </a:gdLst>
              <a:ahLst/>
              <a:cxnLst>
                <a:cxn ang="0">
                  <a:pos x="connsiteX0" y="connsiteY0"/>
                </a:cxn>
                <a:cxn ang="0">
                  <a:pos x="connsiteX1" y="connsiteY1"/>
                </a:cxn>
                <a:cxn ang="0">
                  <a:pos x="connsiteX2" y="connsiteY2"/>
                </a:cxn>
                <a:cxn ang="0">
                  <a:pos x="connsiteX3" y="connsiteY3"/>
                </a:cxn>
              </a:cxnLst>
              <a:rect l="l" t="t" r="r" b="b"/>
              <a:pathLst>
                <a:path w="25200" h="870918">
                  <a:moveTo>
                    <a:pt x="0" y="0"/>
                  </a:moveTo>
                  <a:lnTo>
                    <a:pt x="25200" y="0"/>
                  </a:lnTo>
                  <a:lnTo>
                    <a:pt x="25200" y="870918"/>
                  </a:lnTo>
                  <a:lnTo>
                    <a:pt x="0" y="87091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47">
              <a:extLst>
                <a:ext uri="{FF2B5EF4-FFF2-40B4-BE49-F238E27FC236}">
                  <a16:creationId xmlns:a16="http://schemas.microsoft.com/office/drawing/2014/main" id="{7DB82F58-F94B-228E-E7B3-51747140793A}"/>
                </a:ext>
              </a:extLst>
            </p:cNvPr>
            <p:cNvSpPr/>
            <p:nvPr userDrawn="1"/>
          </p:nvSpPr>
          <p:spPr>
            <a:xfrm>
              <a:off x="10586348" y="6218024"/>
              <a:ext cx="25200" cy="639977"/>
            </a:xfrm>
            <a:custGeom>
              <a:avLst/>
              <a:gdLst>
                <a:gd name="connsiteX0" fmla="*/ 0 w 25200"/>
                <a:gd name="connsiteY0" fmla="*/ 0 h 639977"/>
                <a:gd name="connsiteX1" fmla="*/ 25200 w 25200"/>
                <a:gd name="connsiteY1" fmla="*/ 0 h 639977"/>
                <a:gd name="connsiteX2" fmla="*/ 25200 w 25200"/>
                <a:gd name="connsiteY2" fmla="*/ 639977 h 639977"/>
                <a:gd name="connsiteX3" fmla="*/ 0 w 25200"/>
                <a:gd name="connsiteY3" fmla="*/ 639977 h 639977"/>
              </a:gdLst>
              <a:ahLst/>
              <a:cxnLst>
                <a:cxn ang="0">
                  <a:pos x="connsiteX0" y="connsiteY0"/>
                </a:cxn>
                <a:cxn ang="0">
                  <a:pos x="connsiteX1" y="connsiteY1"/>
                </a:cxn>
                <a:cxn ang="0">
                  <a:pos x="connsiteX2" y="connsiteY2"/>
                </a:cxn>
                <a:cxn ang="0">
                  <a:pos x="connsiteX3" y="connsiteY3"/>
                </a:cxn>
              </a:cxnLst>
              <a:rect l="l" t="t" r="r" b="b"/>
              <a:pathLst>
                <a:path w="25200" h="639977">
                  <a:moveTo>
                    <a:pt x="0" y="0"/>
                  </a:moveTo>
                  <a:lnTo>
                    <a:pt x="25200" y="0"/>
                  </a:lnTo>
                  <a:lnTo>
                    <a:pt x="25200" y="639977"/>
                  </a:lnTo>
                  <a:lnTo>
                    <a:pt x="0" y="639977"/>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49">
              <a:extLst>
                <a:ext uri="{FF2B5EF4-FFF2-40B4-BE49-F238E27FC236}">
                  <a16:creationId xmlns:a16="http://schemas.microsoft.com/office/drawing/2014/main" id="{872E35BC-8AAA-135F-FAE7-AB5EDE0679FE}"/>
                </a:ext>
              </a:extLst>
            </p:cNvPr>
            <p:cNvSpPr/>
            <p:nvPr userDrawn="1"/>
          </p:nvSpPr>
          <p:spPr>
            <a:xfrm>
              <a:off x="11221912" y="5525190"/>
              <a:ext cx="25200" cy="1332810"/>
            </a:xfrm>
            <a:custGeom>
              <a:avLst/>
              <a:gdLst>
                <a:gd name="connsiteX0" fmla="*/ 0 w 25200"/>
                <a:gd name="connsiteY0" fmla="*/ 0 h 1332810"/>
                <a:gd name="connsiteX1" fmla="*/ 25200 w 25200"/>
                <a:gd name="connsiteY1" fmla="*/ 0 h 1332810"/>
                <a:gd name="connsiteX2" fmla="*/ 25200 w 25200"/>
                <a:gd name="connsiteY2" fmla="*/ 1332810 h 1332810"/>
                <a:gd name="connsiteX3" fmla="*/ 0 w 25200"/>
                <a:gd name="connsiteY3" fmla="*/ 1332810 h 1332810"/>
              </a:gdLst>
              <a:ahLst/>
              <a:cxnLst>
                <a:cxn ang="0">
                  <a:pos x="connsiteX0" y="connsiteY0"/>
                </a:cxn>
                <a:cxn ang="0">
                  <a:pos x="connsiteX1" y="connsiteY1"/>
                </a:cxn>
                <a:cxn ang="0">
                  <a:pos x="connsiteX2" y="connsiteY2"/>
                </a:cxn>
                <a:cxn ang="0">
                  <a:pos x="connsiteX3" y="connsiteY3"/>
                </a:cxn>
              </a:cxnLst>
              <a:rect l="l" t="t" r="r" b="b"/>
              <a:pathLst>
                <a:path w="25200" h="1332810">
                  <a:moveTo>
                    <a:pt x="0" y="0"/>
                  </a:moveTo>
                  <a:lnTo>
                    <a:pt x="25200" y="0"/>
                  </a:lnTo>
                  <a:lnTo>
                    <a:pt x="25200" y="1332810"/>
                  </a:lnTo>
                  <a:lnTo>
                    <a:pt x="0" y="1332810"/>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51">
              <a:extLst>
                <a:ext uri="{FF2B5EF4-FFF2-40B4-BE49-F238E27FC236}">
                  <a16:creationId xmlns:a16="http://schemas.microsoft.com/office/drawing/2014/main" id="{3B74F4D4-163D-AD15-D39A-35B8634EA5D8}"/>
                </a:ext>
              </a:extLst>
            </p:cNvPr>
            <p:cNvSpPr/>
            <p:nvPr userDrawn="1"/>
          </p:nvSpPr>
          <p:spPr>
            <a:xfrm>
              <a:off x="11857477" y="5910100"/>
              <a:ext cx="25200" cy="947900"/>
            </a:xfrm>
            <a:custGeom>
              <a:avLst/>
              <a:gdLst>
                <a:gd name="connsiteX0" fmla="*/ 0 w 25200"/>
                <a:gd name="connsiteY0" fmla="*/ 0 h 947900"/>
                <a:gd name="connsiteX1" fmla="*/ 25200 w 25200"/>
                <a:gd name="connsiteY1" fmla="*/ 0 h 947900"/>
                <a:gd name="connsiteX2" fmla="*/ 25200 w 25200"/>
                <a:gd name="connsiteY2" fmla="*/ 947900 h 947900"/>
                <a:gd name="connsiteX3" fmla="*/ 0 w 25200"/>
                <a:gd name="connsiteY3" fmla="*/ 947900 h 947900"/>
              </a:gdLst>
              <a:ahLst/>
              <a:cxnLst>
                <a:cxn ang="0">
                  <a:pos x="connsiteX0" y="connsiteY0"/>
                </a:cxn>
                <a:cxn ang="0">
                  <a:pos x="connsiteX1" y="connsiteY1"/>
                </a:cxn>
                <a:cxn ang="0">
                  <a:pos x="connsiteX2" y="connsiteY2"/>
                </a:cxn>
                <a:cxn ang="0">
                  <a:pos x="connsiteX3" y="connsiteY3"/>
                </a:cxn>
              </a:cxnLst>
              <a:rect l="l" t="t" r="r" b="b"/>
              <a:pathLst>
                <a:path w="25200" h="947900">
                  <a:moveTo>
                    <a:pt x="0" y="0"/>
                  </a:moveTo>
                  <a:lnTo>
                    <a:pt x="25200" y="0"/>
                  </a:lnTo>
                  <a:lnTo>
                    <a:pt x="25200" y="947900"/>
                  </a:lnTo>
                  <a:lnTo>
                    <a:pt x="0" y="947900"/>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1" name="TextBox 30">
            <a:extLst>
              <a:ext uri="{FF2B5EF4-FFF2-40B4-BE49-F238E27FC236}">
                <a16:creationId xmlns:a16="http://schemas.microsoft.com/office/drawing/2014/main" id="{3C18B3CF-DAA6-BF31-CA98-DD032E6C3A56}"/>
              </a:ext>
            </a:extLst>
          </p:cNvPr>
          <p:cNvSpPr txBox="1"/>
          <p:nvPr userDrawn="1"/>
        </p:nvSpPr>
        <p:spPr>
          <a:xfrm>
            <a:off x="10920872" y="6138370"/>
            <a:ext cx="890545" cy="400110"/>
          </a:xfrm>
          <a:prstGeom prst="rect">
            <a:avLst/>
          </a:prstGeom>
          <a:noFill/>
        </p:spPr>
        <p:txBody>
          <a:bodyPr wrap="square" rtlCol="0">
            <a:spAutoFit/>
          </a:bodyPr>
          <a:lstStyle/>
          <a:p>
            <a:pPr algn="r"/>
            <a:fld id="{0BF03E32-72BD-0347-AAE1-87B13DE37447}" type="slidenum">
              <a:rPr lang="en-ID" sz="2000" b="1" u="none" strike="noStrike" smtClean="0">
                <a:gradFill>
                  <a:gsLst>
                    <a:gs pos="0">
                      <a:schemeClr val="accent1"/>
                    </a:gs>
                    <a:gs pos="100000">
                      <a:schemeClr val="accent2"/>
                    </a:gs>
                  </a:gsLst>
                  <a:lin ang="0" scaled="0"/>
                </a:gradFill>
                <a:effectLst/>
                <a:latin typeface="Play" panose="00000500000000000000" pitchFamily="2" charset="0"/>
                <a:ea typeface="Roboto Mono" pitchFamily="49" charset="0"/>
                <a:cs typeface="Space Grotesk" pitchFamily="2" charset="0"/>
              </a:rPr>
              <a:t>‹#›</a:t>
            </a:fld>
            <a:r>
              <a:rPr lang="en-ID" sz="2000" b="1" u="none" strike="noStrike" dirty="0">
                <a:gradFill>
                  <a:gsLst>
                    <a:gs pos="0">
                      <a:schemeClr val="accent1"/>
                    </a:gs>
                    <a:gs pos="100000">
                      <a:schemeClr val="accent2"/>
                    </a:gs>
                  </a:gsLst>
                  <a:lin ang="0" scaled="0"/>
                </a:gradFill>
                <a:effectLst/>
                <a:latin typeface="Play" panose="00000500000000000000" pitchFamily="2" charset="0"/>
                <a:ea typeface="Roboto Mono" pitchFamily="49" charset="0"/>
                <a:cs typeface="Space Grotesk" pitchFamily="2" charset="0"/>
              </a:rPr>
              <a:t> </a:t>
            </a:r>
            <a:r>
              <a:rPr lang="en-ID" sz="1400" u="none" strike="noStrike" dirty="0">
                <a:solidFill>
                  <a:schemeClr val="bg1"/>
                </a:solidFill>
                <a:effectLst/>
                <a:latin typeface="Play" panose="00000500000000000000" pitchFamily="2" charset="0"/>
                <a:ea typeface="Roboto Mono" pitchFamily="49" charset="0"/>
                <a:cs typeface="Space Grotesk" pitchFamily="2" charset="0"/>
              </a:rPr>
              <a:t>/ 15</a:t>
            </a:r>
            <a:endParaRPr lang="en-US" sz="2000" dirty="0">
              <a:solidFill>
                <a:schemeClr val="bg1"/>
              </a:solidFill>
              <a:latin typeface="Play" panose="00000500000000000000" pitchFamily="2" charset="0"/>
              <a:ea typeface="Roboto Mono" pitchFamily="49" charset="0"/>
              <a:cs typeface="Space Grotesk" pitchFamily="2" charset="0"/>
            </a:endParaRPr>
          </a:p>
        </p:txBody>
      </p:sp>
      <p:sp>
        <p:nvSpPr>
          <p:cNvPr id="3" name="Text Placeholder 2">
            <a:extLst>
              <a:ext uri="{FF2B5EF4-FFF2-40B4-BE49-F238E27FC236}">
                <a16:creationId xmlns:a16="http://schemas.microsoft.com/office/drawing/2014/main" id="{0924E4FC-5965-0866-ABE5-FCF5ACA99BD4}"/>
              </a:ext>
            </a:extLst>
          </p:cNvPr>
          <p:cNvSpPr>
            <a:spLocks noGrp="1"/>
          </p:cNvSpPr>
          <p:nvPr>
            <p:ph type="body" sz="quarter" idx="11"/>
          </p:nvPr>
        </p:nvSpPr>
        <p:spPr>
          <a:xfrm>
            <a:off x="6535728" y="1318989"/>
            <a:ext cx="4686184" cy="413548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5" name="Title 7">
            <a:extLst>
              <a:ext uri="{FF2B5EF4-FFF2-40B4-BE49-F238E27FC236}">
                <a16:creationId xmlns:a16="http://schemas.microsoft.com/office/drawing/2014/main" id="{0E4913D5-50CF-76F6-2AB4-8F894A7B2747}"/>
              </a:ext>
            </a:extLst>
          </p:cNvPr>
          <p:cNvSpPr>
            <a:spLocks noGrp="1"/>
          </p:cNvSpPr>
          <p:nvPr>
            <p:ph type="title" hasCustomPrompt="1"/>
          </p:nvPr>
        </p:nvSpPr>
        <p:spPr>
          <a:xfrm>
            <a:off x="2242567" y="158091"/>
            <a:ext cx="8143337" cy="1325563"/>
          </a:xfrm>
          <a:prstGeom prst="rect">
            <a:avLst/>
          </a:prstGeom>
        </p:spPr>
        <p:txBody>
          <a:bodyPr/>
          <a:lstStyle>
            <a:lvl1pPr>
              <a:defRPr/>
            </a:lvl1pPr>
          </a:lstStyle>
          <a:p>
            <a:pPr algn="ctr"/>
            <a:r>
              <a:rPr lang="en-US" sz="4400" b="1" dirty="0">
                <a:solidFill>
                  <a:schemeClr val="bg1"/>
                </a:solidFill>
                <a:latin typeface="Space Grotesk" pitchFamily="2" charset="0"/>
                <a:cs typeface="Space Grotesk" pitchFamily="2" charset="0"/>
              </a:rPr>
              <a:t>Title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Tree>
    <p:extLst>
      <p:ext uri="{BB962C8B-B14F-4D97-AF65-F5344CB8AC3E}">
        <p14:creationId xmlns:p14="http://schemas.microsoft.com/office/powerpoint/2010/main" val="342247287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6415C6E-8030-42E1-941C-DEE0BB5F3CA6}"/>
              </a:ext>
            </a:extLst>
          </p:cNvPr>
          <p:cNvSpPr>
            <a:spLocks noGrp="1"/>
          </p:cNvSpPr>
          <p:nvPr>
            <p:ph type="pic" sz="quarter" idx="10"/>
          </p:nvPr>
        </p:nvSpPr>
        <p:spPr>
          <a:xfrm>
            <a:off x="2690581" y="1315633"/>
            <a:ext cx="3621729" cy="1913587"/>
          </a:xfrm>
          <a:prstGeom prst="roundRect">
            <a:avLst>
              <a:gd name="adj" fmla="val 9474"/>
            </a:avLst>
          </a:prstGeom>
          <a:solidFill>
            <a:schemeClr val="bg1">
              <a:lumMod val="85000"/>
            </a:schemeClr>
          </a:solidFill>
        </p:spPr>
        <p:txBody>
          <a:bodyPr wrap="square">
            <a:noAutofit/>
          </a:bodyPr>
          <a:lstStyle/>
          <a:p>
            <a:endParaRPr lang="en-US"/>
          </a:p>
        </p:txBody>
      </p:sp>
      <p:sp>
        <p:nvSpPr>
          <p:cNvPr id="10" name="Picture Placeholder 9">
            <a:extLst>
              <a:ext uri="{FF2B5EF4-FFF2-40B4-BE49-F238E27FC236}">
                <a16:creationId xmlns:a16="http://schemas.microsoft.com/office/drawing/2014/main" id="{CAA23D2D-A44A-42C2-8E26-B80B40E85F03}"/>
              </a:ext>
            </a:extLst>
          </p:cNvPr>
          <p:cNvSpPr>
            <a:spLocks noGrp="1"/>
          </p:cNvSpPr>
          <p:nvPr>
            <p:ph type="pic" sz="quarter" idx="11"/>
          </p:nvPr>
        </p:nvSpPr>
        <p:spPr>
          <a:xfrm>
            <a:off x="2690581" y="3579174"/>
            <a:ext cx="3621729" cy="1913587"/>
          </a:xfrm>
          <a:prstGeom prst="roundRect">
            <a:avLst>
              <a:gd name="adj" fmla="val 10284"/>
            </a:avLst>
          </a:prstGeom>
          <a:solidFill>
            <a:schemeClr val="bg1">
              <a:lumMod val="85000"/>
            </a:schemeClr>
          </a:solidFill>
        </p:spPr>
        <p:txBody>
          <a:bodyPr wrap="square">
            <a:noAutofit/>
          </a:bodyPr>
          <a:lstStyle/>
          <a:p>
            <a:endParaRPr lang="en-US"/>
          </a:p>
        </p:txBody>
      </p:sp>
      <p:sp>
        <p:nvSpPr>
          <p:cNvPr id="3" name="Text Placeholder 2">
            <a:extLst>
              <a:ext uri="{FF2B5EF4-FFF2-40B4-BE49-F238E27FC236}">
                <a16:creationId xmlns:a16="http://schemas.microsoft.com/office/drawing/2014/main" id="{4A695162-40C1-C894-1E34-62B2690F2B31}"/>
              </a:ext>
            </a:extLst>
          </p:cNvPr>
          <p:cNvSpPr>
            <a:spLocks noGrp="1"/>
          </p:cNvSpPr>
          <p:nvPr>
            <p:ph type="body" sz="quarter" idx="12"/>
          </p:nvPr>
        </p:nvSpPr>
        <p:spPr>
          <a:xfrm>
            <a:off x="6535728" y="1318989"/>
            <a:ext cx="4686184" cy="413548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7">
            <a:extLst>
              <a:ext uri="{FF2B5EF4-FFF2-40B4-BE49-F238E27FC236}">
                <a16:creationId xmlns:a16="http://schemas.microsoft.com/office/drawing/2014/main" id="{72C930D0-80DD-075B-7012-F7DC64864154}"/>
              </a:ext>
            </a:extLst>
          </p:cNvPr>
          <p:cNvSpPr>
            <a:spLocks noGrp="1"/>
          </p:cNvSpPr>
          <p:nvPr>
            <p:ph type="title" hasCustomPrompt="1"/>
          </p:nvPr>
        </p:nvSpPr>
        <p:spPr>
          <a:xfrm>
            <a:off x="2242567" y="158091"/>
            <a:ext cx="8143337" cy="1325563"/>
          </a:xfrm>
          <a:prstGeom prst="rect">
            <a:avLst/>
          </a:prstGeom>
        </p:spPr>
        <p:txBody>
          <a:bodyPr/>
          <a:lstStyle>
            <a:lvl1pPr>
              <a:defRPr>
                <a:solidFill>
                  <a:schemeClr val="bg1"/>
                </a:solidFill>
              </a:defRPr>
            </a:lvl1pPr>
          </a:lstStyle>
          <a:p>
            <a:pPr algn="ctr"/>
            <a:r>
              <a:rPr lang="en-US" sz="4400" b="1" dirty="0">
                <a:solidFill>
                  <a:schemeClr val="bg1"/>
                </a:solidFill>
                <a:latin typeface="Space Grotesk" pitchFamily="2" charset="0"/>
                <a:cs typeface="Space Grotesk" pitchFamily="2" charset="0"/>
              </a:rPr>
              <a:t>Title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Tree>
    <p:extLst>
      <p:ext uri="{BB962C8B-B14F-4D97-AF65-F5344CB8AC3E}">
        <p14:creationId xmlns:p14="http://schemas.microsoft.com/office/powerpoint/2010/main" val="72689354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A0507F67-E976-446F-AF7B-7FF42BABE20D}"/>
              </a:ext>
            </a:extLst>
          </p:cNvPr>
          <p:cNvSpPr>
            <a:spLocks noGrp="1"/>
          </p:cNvSpPr>
          <p:nvPr>
            <p:ph type="pic" sz="quarter" idx="10"/>
          </p:nvPr>
        </p:nvSpPr>
        <p:spPr>
          <a:xfrm>
            <a:off x="6726611" y="1701364"/>
            <a:ext cx="1350350" cy="1350350"/>
          </a:xfrm>
          <a:custGeom>
            <a:avLst/>
            <a:gdLst>
              <a:gd name="connsiteX0" fmla="*/ 225063 w 1350350"/>
              <a:gd name="connsiteY0" fmla="*/ 0 h 1350350"/>
              <a:gd name="connsiteX1" fmla="*/ 1125287 w 1350350"/>
              <a:gd name="connsiteY1" fmla="*/ 0 h 1350350"/>
              <a:gd name="connsiteX2" fmla="*/ 1350350 w 1350350"/>
              <a:gd name="connsiteY2" fmla="*/ 225063 h 1350350"/>
              <a:gd name="connsiteX3" fmla="*/ 1350350 w 1350350"/>
              <a:gd name="connsiteY3" fmla="*/ 1125287 h 1350350"/>
              <a:gd name="connsiteX4" fmla="*/ 1284431 w 1350350"/>
              <a:gd name="connsiteY4" fmla="*/ 1284431 h 1350350"/>
              <a:gd name="connsiteX5" fmla="*/ 1277564 w 1350350"/>
              <a:gd name="connsiteY5" fmla="*/ 1290096 h 1350350"/>
              <a:gd name="connsiteX6" fmla="*/ 1277564 w 1350350"/>
              <a:gd name="connsiteY6" fmla="*/ 1297424 h 1350350"/>
              <a:gd name="connsiteX7" fmla="*/ 1268683 w 1350350"/>
              <a:gd name="connsiteY7" fmla="*/ 1297424 h 1350350"/>
              <a:gd name="connsiteX8" fmla="*/ 1251122 w 1350350"/>
              <a:gd name="connsiteY8" fmla="*/ 1311913 h 1350350"/>
              <a:gd name="connsiteX9" fmla="*/ 1125287 w 1350350"/>
              <a:gd name="connsiteY9" fmla="*/ 1350350 h 1350350"/>
              <a:gd name="connsiteX10" fmla="*/ 225063 w 1350350"/>
              <a:gd name="connsiteY10" fmla="*/ 1350350 h 1350350"/>
              <a:gd name="connsiteX11" fmla="*/ 0 w 1350350"/>
              <a:gd name="connsiteY11" fmla="*/ 1125287 h 1350350"/>
              <a:gd name="connsiteX12" fmla="*/ 0 w 1350350"/>
              <a:gd name="connsiteY12" fmla="*/ 225063 h 1350350"/>
              <a:gd name="connsiteX13" fmla="*/ 225063 w 1350350"/>
              <a:gd name="connsiteY13" fmla="*/ 0 h 135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50350" h="1350350">
                <a:moveTo>
                  <a:pt x="225063" y="0"/>
                </a:moveTo>
                <a:lnTo>
                  <a:pt x="1125287" y="0"/>
                </a:lnTo>
                <a:cubicBezTo>
                  <a:pt x="1249586" y="0"/>
                  <a:pt x="1350350" y="100764"/>
                  <a:pt x="1350350" y="225063"/>
                </a:cubicBezTo>
                <a:lnTo>
                  <a:pt x="1350350" y="1125287"/>
                </a:lnTo>
                <a:cubicBezTo>
                  <a:pt x="1350350" y="1187437"/>
                  <a:pt x="1325159" y="1243702"/>
                  <a:pt x="1284431" y="1284431"/>
                </a:cubicBezTo>
                <a:lnTo>
                  <a:pt x="1277564" y="1290096"/>
                </a:lnTo>
                <a:lnTo>
                  <a:pt x="1277564" y="1297424"/>
                </a:lnTo>
                <a:lnTo>
                  <a:pt x="1268683" y="1297424"/>
                </a:lnTo>
                <a:lnTo>
                  <a:pt x="1251122" y="1311913"/>
                </a:lnTo>
                <a:cubicBezTo>
                  <a:pt x="1215202" y="1336180"/>
                  <a:pt x="1171899" y="1350350"/>
                  <a:pt x="1125287" y="1350350"/>
                </a:cubicBezTo>
                <a:lnTo>
                  <a:pt x="225063" y="1350350"/>
                </a:lnTo>
                <a:cubicBezTo>
                  <a:pt x="100764" y="1350350"/>
                  <a:pt x="0" y="1249586"/>
                  <a:pt x="0" y="1125287"/>
                </a:cubicBezTo>
                <a:lnTo>
                  <a:pt x="0" y="225063"/>
                </a:lnTo>
                <a:cubicBezTo>
                  <a:pt x="0" y="100764"/>
                  <a:pt x="100764" y="0"/>
                  <a:pt x="225063" y="0"/>
                </a:cubicBezTo>
                <a:close/>
              </a:path>
            </a:pathLst>
          </a:custGeom>
          <a:solidFill>
            <a:schemeClr val="bg1">
              <a:lumMod val="85000"/>
            </a:schemeClr>
          </a:solidFill>
        </p:spPr>
        <p:txBody>
          <a:bodyPr wrap="square">
            <a:noAutofit/>
          </a:bodyPr>
          <a:lstStyle/>
          <a:p>
            <a:endParaRPr lang="en-US"/>
          </a:p>
        </p:txBody>
      </p:sp>
      <p:sp>
        <p:nvSpPr>
          <p:cNvPr id="10" name="Picture Placeholder 9">
            <a:extLst>
              <a:ext uri="{FF2B5EF4-FFF2-40B4-BE49-F238E27FC236}">
                <a16:creationId xmlns:a16="http://schemas.microsoft.com/office/drawing/2014/main" id="{FFC727B8-D6D9-43EF-8679-D00E9D678997}"/>
              </a:ext>
            </a:extLst>
          </p:cNvPr>
          <p:cNvSpPr>
            <a:spLocks noGrp="1"/>
          </p:cNvSpPr>
          <p:nvPr>
            <p:ph type="pic" sz="quarter" idx="11"/>
          </p:nvPr>
        </p:nvSpPr>
        <p:spPr>
          <a:xfrm>
            <a:off x="6725831" y="3825875"/>
            <a:ext cx="1350962" cy="1350963"/>
          </a:xfrm>
          <a:custGeom>
            <a:avLst/>
            <a:gdLst>
              <a:gd name="connsiteX0" fmla="*/ 225165 w 1350962"/>
              <a:gd name="connsiteY0" fmla="*/ 0 h 1350963"/>
              <a:gd name="connsiteX1" fmla="*/ 1125797 w 1350962"/>
              <a:gd name="connsiteY1" fmla="*/ 0 h 1350963"/>
              <a:gd name="connsiteX2" fmla="*/ 1350962 w 1350962"/>
              <a:gd name="connsiteY2" fmla="*/ 225165 h 1350963"/>
              <a:gd name="connsiteX3" fmla="*/ 1350962 w 1350962"/>
              <a:gd name="connsiteY3" fmla="*/ 1125798 h 1350963"/>
              <a:gd name="connsiteX4" fmla="*/ 1125797 w 1350962"/>
              <a:gd name="connsiteY4" fmla="*/ 1350963 h 1350963"/>
              <a:gd name="connsiteX5" fmla="*/ 225165 w 1350962"/>
              <a:gd name="connsiteY5" fmla="*/ 1350963 h 1350963"/>
              <a:gd name="connsiteX6" fmla="*/ 0 w 1350962"/>
              <a:gd name="connsiteY6" fmla="*/ 1125798 h 1350963"/>
              <a:gd name="connsiteX7" fmla="*/ 0 w 1350962"/>
              <a:gd name="connsiteY7" fmla="*/ 225165 h 1350963"/>
              <a:gd name="connsiteX8" fmla="*/ 225165 w 1350962"/>
              <a:gd name="connsiteY8" fmla="*/ 0 h 1350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0962" h="1350963">
                <a:moveTo>
                  <a:pt x="225165" y="0"/>
                </a:moveTo>
                <a:lnTo>
                  <a:pt x="1125797" y="0"/>
                </a:lnTo>
                <a:cubicBezTo>
                  <a:pt x="1250152" y="0"/>
                  <a:pt x="1350962" y="100810"/>
                  <a:pt x="1350962" y="225165"/>
                </a:cubicBezTo>
                <a:lnTo>
                  <a:pt x="1350962" y="1125798"/>
                </a:lnTo>
                <a:cubicBezTo>
                  <a:pt x="1350962" y="1250153"/>
                  <a:pt x="1250152" y="1350963"/>
                  <a:pt x="1125797" y="1350963"/>
                </a:cubicBezTo>
                <a:lnTo>
                  <a:pt x="225165" y="1350963"/>
                </a:lnTo>
                <a:cubicBezTo>
                  <a:pt x="100810" y="1350963"/>
                  <a:pt x="0" y="1250153"/>
                  <a:pt x="0" y="1125798"/>
                </a:cubicBezTo>
                <a:lnTo>
                  <a:pt x="0" y="225165"/>
                </a:lnTo>
                <a:cubicBezTo>
                  <a:pt x="0" y="100810"/>
                  <a:pt x="100810" y="0"/>
                  <a:pt x="225165" y="0"/>
                </a:cubicBezTo>
                <a:close/>
              </a:path>
            </a:pathLst>
          </a:custGeom>
          <a:solidFill>
            <a:schemeClr val="bg1">
              <a:lumMod val="85000"/>
            </a:schemeClr>
          </a:solidFill>
        </p:spPr>
        <p:txBody>
          <a:bodyPr wrap="square">
            <a:noAutofit/>
          </a:bodyPr>
          <a:lstStyle/>
          <a:p>
            <a:endParaRPr lang="en-US"/>
          </a:p>
        </p:txBody>
      </p:sp>
      <p:sp>
        <p:nvSpPr>
          <p:cNvPr id="3" name="Text Placeholder 2">
            <a:extLst>
              <a:ext uri="{FF2B5EF4-FFF2-40B4-BE49-F238E27FC236}">
                <a16:creationId xmlns:a16="http://schemas.microsoft.com/office/drawing/2014/main" id="{F5528A7B-8F36-BCD5-EB88-CE71FB138520}"/>
              </a:ext>
            </a:extLst>
          </p:cNvPr>
          <p:cNvSpPr>
            <a:spLocks noGrp="1"/>
          </p:cNvSpPr>
          <p:nvPr>
            <p:ph type="body" sz="quarter" idx="12"/>
          </p:nvPr>
        </p:nvSpPr>
        <p:spPr>
          <a:xfrm>
            <a:off x="1256362" y="1361260"/>
            <a:ext cx="4686184" cy="413548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7">
            <a:extLst>
              <a:ext uri="{FF2B5EF4-FFF2-40B4-BE49-F238E27FC236}">
                <a16:creationId xmlns:a16="http://schemas.microsoft.com/office/drawing/2014/main" id="{4C924AE6-77D0-6A32-BB61-3F1F1063A611}"/>
              </a:ext>
            </a:extLst>
          </p:cNvPr>
          <p:cNvSpPr>
            <a:spLocks noGrp="1"/>
          </p:cNvSpPr>
          <p:nvPr>
            <p:ph type="title" hasCustomPrompt="1"/>
          </p:nvPr>
        </p:nvSpPr>
        <p:spPr>
          <a:xfrm>
            <a:off x="2242567" y="158091"/>
            <a:ext cx="8143337" cy="1325563"/>
          </a:xfrm>
          <a:prstGeom prst="rect">
            <a:avLst/>
          </a:prstGeom>
        </p:spPr>
        <p:txBody>
          <a:bodyPr/>
          <a:lstStyle>
            <a:lvl1pPr>
              <a:defRPr>
                <a:solidFill>
                  <a:schemeClr val="bg1"/>
                </a:solidFill>
              </a:defRPr>
            </a:lvl1pPr>
          </a:lstStyle>
          <a:p>
            <a:pPr algn="ctr"/>
            <a:r>
              <a:rPr lang="en-US" sz="4400" b="1" dirty="0">
                <a:solidFill>
                  <a:schemeClr val="bg1"/>
                </a:solidFill>
                <a:latin typeface="Space Grotesk" pitchFamily="2" charset="0"/>
                <a:cs typeface="Space Grotesk" pitchFamily="2" charset="0"/>
              </a:rPr>
              <a:t>Title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Tree>
    <p:extLst>
      <p:ext uri="{BB962C8B-B14F-4D97-AF65-F5344CB8AC3E}">
        <p14:creationId xmlns:p14="http://schemas.microsoft.com/office/powerpoint/2010/main" val="191215512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DB7A24C-836B-4BC6-AF17-D2217E1018B2}"/>
              </a:ext>
            </a:extLst>
          </p:cNvPr>
          <p:cNvSpPr>
            <a:spLocks noGrp="1"/>
          </p:cNvSpPr>
          <p:nvPr>
            <p:ph type="pic" sz="quarter" idx="10"/>
          </p:nvPr>
        </p:nvSpPr>
        <p:spPr>
          <a:xfrm>
            <a:off x="1308700" y="1161143"/>
            <a:ext cx="4296227" cy="2148114"/>
          </a:xfrm>
          <a:prstGeom prst="roundRect">
            <a:avLst>
              <a:gd name="adj" fmla="val 10459"/>
            </a:avLst>
          </a:prstGeom>
          <a:solidFill>
            <a:schemeClr val="bg1">
              <a:lumMod val="85000"/>
            </a:schemeClr>
          </a:solidFill>
        </p:spPr>
        <p:txBody>
          <a:bodyPr wrap="square">
            <a:noAutofit/>
          </a:bodyPr>
          <a:lstStyle/>
          <a:p>
            <a:endParaRPr lang="en-US" dirty="0"/>
          </a:p>
        </p:txBody>
      </p:sp>
      <p:sp>
        <p:nvSpPr>
          <p:cNvPr id="10" name="Picture Placeholder 9">
            <a:extLst>
              <a:ext uri="{FF2B5EF4-FFF2-40B4-BE49-F238E27FC236}">
                <a16:creationId xmlns:a16="http://schemas.microsoft.com/office/drawing/2014/main" id="{61E15E2F-DD7E-43EF-993D-B2BC10E2348C}"/>
              </a:ext>
            </a:extLst>
          </p:cNvPr>
          <p:cNvSpPr>
            <a:spLocks noGrp="1"/>
          </p:cNvSpPr>
          <p:nvPr>
            <p:ph type="pic" sz="quarter" idx="11"/>
          </p:nvPr>
        </p:nvSpPr>
        <p:spPr>
          <a:xfrm>
            <a:off x="3183801" y="3520352"/>
            <a:ext cx="2425261" cy="2039257"/>
          </a:xfrm>
          <a:prstGeom prst="roundRect">
            <a:avLst>
              <a:gd name="adj" fmla="val 11529"/>
            </a:avLst>
          </a:prstGeom>
          <a:solidFill>
            <a:schemeClr val="bg1">
              <a:lumMod val="85000"/>
            </a:schemeClr>
          </a:solidFill>
        </p:spPr>
        <p:txBody>
          <a:bodyPr wrap="square">
            <a:noAutofit/>
          </a:bodyPr>
          <a:lstStyle/>
          <a:p>
            <a:endParaRPr lang="en-US"/>
          </a:p>
        </p:txBody>
      </p:sp>
      <p:sp>
        <p:nvSpPr>
          <p:cNvPr id="2" name="Title 7">
            <a:extLst>
              <a:ext uri="{FF2B5EF4-FFF2-40B4-BE49-F238E27FC236}">
                <a16:creationId xmlns:a16="http://schemas.microsoft.com/office/drawing/2014/main" id="{E443B165-ECAF-619E-A68C-F32C4416CEA3}"/>
              </a:ext>
            </a:extLst>
          </p:cNvPr>
          <p:cNvSpPr>
            <a:spLocks noGrp="1"/>
          </p:cNvSpPr>
          <p:nvPr>
            <p:ph type="title" hasCustomPrompt="1"/>
          </p:nvPr>
        </p:nvSpPr>
        <p:spPr>
          <a:xfrm>
            <a:off x="2242567" y="158091"/>
            <a:ext cx="8143337" cy="1325563"/>
          </a:xfrm>
          <a:prstGeom prst="rect">
            <a:avLst/>
          </a:prstGeom>
        </p:spPr>
        <p:txBody>
          <a:bodyPr/>
          <a:lstStyle>
            <a:lvl1pPr>
              <a:defRPr>
                <a:solidFill>
                  <a:schemeClr val="bg1"/>
                </a:solidFill>
              </a:defRPr>
            </a:lvl1pPr>
          </a:lstStyle>
          <a:p>
            <a:pPr algn="ctr"/>
            <a:r>
              <a:rPr lang="en-US" sz="4400" b="1" dirty="0">
                <a:solidFill>
                  <a:schemeClr val="bg1"/>
                </a:solidFill>
                <a:latin typeface="Space Grotesk" pitchFamily="2" charset="0"/>
                <a:cs typeface="Space Grotesk" pitchFamily="2" charset="0"/>
              </a:rPr>
              <a:t>Title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
        <p:nvSpPr>
          <p:cNvPr id="3" name="Text Placeholder 2">
            <a:extLst>
              <a:ext uri="{FF2B5EF4-FFF2-40B4-BE49-F238E27FC236}">
                <a16:creationId xmlns:a16="http://schemas.microsoft.com/office/drawing/2014/main" id="{C904DFE7-A742-D8FD-6DBB-EB753C5CEE22}"/>
              </a:ext>
            </a:extLst>
          </p:cNvPr>
          <p:cNvSpPr>
            <a:spLocks noGrp="1"/>
          </p:cNvSpPr>
          <p:nvPr>
            <p:ph type="body" sz="quarter" idx="12"/>
          </p:nvPr>
        </p:nvSpPr>
        <p:spPr>
          <a:xfrm>
            <a:off x="6535728" y="1318989"/>
            <a:ext cx="4686184" cy="413548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2963940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B42BF0C-4D46-4604-9634-5A701BE30F34}"/>
              </a:ext>
            </a:extLst>
          </p:cNvPr>
          <p:cNvSpPr>
            <a:spLocks noGrp="1"/>
          </p:cNvSpPr>
          <p:nvPr>
            <p:ph type="pic" sz="quarter" idx="10"/>
          </p:nvPr>
        </p:nvSpPr>
        <p:spPr>
          <a:xfrm>
            <a:off x="7031478" y="685800"/>
            <a:ext cx="4550922" cy="4550922"/>
          </a:xfrm>
          <a:custGeom>
            <a:avLst/>
            <a:gdLst>
              <a:gd name="connsiteX0" fmla="*/ 2275461 w 4550922"/>
              <a:gd name="connsiteY0" fmla="*/ 0 h 4550922"/>
              <a:gd name="connsiteX1" fmla="*/ 4550922 w 4550922"/>
              <a:gd name="connsiteY1" fmla="*/ 2275461 h 4550922"/>
              <a:gd name="connsiteX2" fmla="*/ 2275461 w 4550922"/>
              <a:gd name="connsiteY2" fmla="*/ 4550922 h 4550922"/>
              <a:gd name="connsiteX3" fmla="*/ 0 w 4550922"/>
              <a:gd name="connsiteY3" fmla="*/ 2275461 h 4550922"/>
              <a:gd name="connsiteX4" fmla="*/ 2275461 w 4550922"/>
              <a:gd name="connsiteY4" fmla="*/ 0 h 4550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922" h="4550922">
                <a:moveTo>
                  <a:pt x="2275461" y="0"/>
                </a:moveTo>
                <a:cubicBezTo>
                  <a:pt x="3532163" y="0"/>
                  <a:pt x="4550922" y="1018759"/>
                  <a:pt x="4550922" y="2275461"/>
                </a:cubicBezTo>
                <a:cubicBezTo>
                  <a:pt x="4550922" y="3532163"/>
                  <a:pt x="3532163" y="4550922"/>
                  <a:pt x="2275461" y="4550922"/>
                </a:cubicBezTo>
                <a:cubicBezTo>
                  <a:pt x="1018759" y="4550922"/>
                  <a:pt x="0" y="3532163"/>
                  <a:pt x="0" y="2275461"/>
                </a:cubicBezTo>
                <a:cubicBezTo>
                  <a:pt x="0" y="1018759"/>
                  <a:pt x="1018759" y="0"/>
                  <a:pt x="2275461" y="0"/>
                </a:cubicBezTo>
                <a:close/>
              </a:path>
            </a:pathLst>
          </a:custGeom>
          <a:solidFill>
            <a:schemeClr val="bg1">
              <a:lumMod val="85000"/>
            </a:schemeClr>
          </a:solidFill>
        </p:spPr>
        <p:txBody>
          <a:bodyPr wrap="square">
            <a:noAutofit/>
          </a:bodyPr>
          <a:lstStyle/>
          <a:p>
            <a:endParaRPr lang="en-US"/>
          </a:p>
        </p:txBody>
      </p:sp>
      <p:sp>
        <p:nvSpPr>
          <p:cNvPr id="4" name="Picture Placeholder 5">
            <a:extLst>
              <a:ext uri="{FF2B5EF4-FFF2-40B4-BE49-F238E27FC236}">
                <a16:creationId xmlns:a16="http://schemas.microsoft.com/office/drawing/2014/main" id="{446F88AC-274B-4591-9A09-57A165368FD5}"/>
              </a:ext>
            </a:extLst>
          </p:cNvPr>
          <p:cNvSpPr>
            <a:spLocks noGrp="1"/>
          </p:cNvSpPr>
          <p:nvPr>
            <p:ph type="pic" sz="quarter" idx="11"/>
          </p:nvPr>
        </p:nvSpPr>
        <p:spPr>
          <a:xfrm>
            <a:off x="6363338" y="3733589"/>
            <a:ext cx="1940794" cy="1940794"/>
          </a:xfrm>
          <a:custGeom>
            <a:avLst/>
            <a:gdLst>
              <a:gd name="connsiteX0" fmla="*/ 970397 w 1940794"/>
              <a:gd name="connsiteY0" fmla="*/ 0 h 1940794"/>
              <a:gd name="connsiteX1" fmla="*/ 1940794 w 1940794"/>
              <a:gd name="connsiteY1" fmla="*/ 970397 h 1940794"/>
              <a:gd name="connsiteX2" fmla="*/ 970397 w 1940794"/>
              <a:gd name="connsiteY2" fmla="*/ 1940794 h 1940794"/>
              <a:gd name="connsiteX3" fmla="*/ 0 w 1940794"/>
              <a:gd name="connsiteY3" fmla="*/ 970397 h 1940794"/>
              <a:gd name="connsiteX4" fmla="*/ 970397 w 1940794"/>
              <a:gd name="connsiteY4" fmla="*/ 0 h 19407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0794" h="1940794">
                <a:moveTo>
                  <a:pt x="970397" y="0"/>
                </a:moveTo>
                <a:cubicBezTo>
                  <a:pt x="1506332" y="0"/>
                  <a:pt x="1940794" y="434462"/>
                  <a:pt x="1940794" y="970397"/>
                </a:cubicBezTo>
                <a:cubicBezTo>
                  <a:pt x="1940794" y="1506332"/>
                  <a:pt x="1506332" y="1940794"/>
                  <a:pt x="970397" y="1940794"/>
                </a:cubicBezTo>
                <a:cubicBezTo>
                  <a:pt x="434462" y="1940794"/>
                  <a:pt x="0" y="1506332"/>
                  <a:pt x="0" y="970397"/>
                </a:cubicBezTo>
                <a:cubicBezTo>
                  <a:pt x="0" y="434462"/>
                  <a:pt x="434462" y="0"/>
                  <a:pt x="970397" y="0"/>
                </a:cubicBezTo>
                <a:close/>
              </a:path>
            </a:pathLst>
          </a:custGeom>
          <a:solidFill>
            <a:schemeClr val="bg1">
              <a:lumMod val="85000"/>
            </a:schemeClr>
          </a:solidFill>
        </p:spPr>
      </p:sp>
      <p:sp>
        <p:nvSpPr>
          <p:cNvPr id="3" name="Text Placeholder 2">
            <a:extLst>
              <a:ext uri="{FF2B5EF4-FFF2-40B4-BE49-F238E27FC236}">
                <a16:creationId xmlns:a16="http://schemas.microsoft.com/office/drawing/2014/main" id="{D0B6815D-2F29-945D-3464-0CC04A4BDD9C}"/>
              </a:ext>
            </a:extLst>
          </p:cNvPr>
          <p:cNvSpPr>
            <a:spLocks noGrp="1"/>
          </p:cNvSpPr>
          <p:nvPr>
            <p:ph type="body" sz="quarter" idx="12"/>
          </p:nvPr>
        </p:nvSpPr>
        <p:spPr>
          <a:xfrm>
            <a:off x="741978" y="1224098"/>
            <a:ext cx="4686184" cy="413548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itle 7">
            <a:extLst>
              <a:ext uri="{FF2B5EF4-FFF2-40B4-BE49-F238E27FC236}">
                <a16:creationId xmlns:a16="http://schemas.microsoft.com/office/drawing/2014/main" id="{F076F1D8-FF55-2842-0A94-7A72939057A8}"/>
              </a:ext>
            </a:extLst>
          </p:cNvPr>
          <p:cNvSpPr>
            <a:spLocks noGrp="1"/>
          </p:cNvSpPr>
          <p:nvPr>
            <p:ph type="title" hasCustomPrompt="1"/>
          </p:nvPr>
        </p:nvSpPr>
        <p:spPr>
          <a:xfrm>
            <a:off x="2242567" y="158091"/>
            <a:ext cx="8143337" cy="1325563"/>
          </a:xfrm>
          <a:prstGeom prst="rect">
            <a:avLst/>
          </a:prstGeom>
        </p:spPr>
        <p:txBody>
          <a:bodyPr/>
          <a:lstStyle>
            <a:lvl1pPr>
              <a:defRPr>
                <a:solidFill>
                  <a:schemeClr val="bg1"/>
                </a:solidFill>
              </a:defRPr>
            </a:lvl1pPr>
          </a:lstStyle>
          <a:p>
            <a:pPr algn="ctr"/>
            <a:r>
              <a:rPr lang="en-US" sz="4400" b="1" dirty="0">
                <a:solidFill>
                  <a:schemeClr val="bg1"/>
                </a:solidFill>
                <a:latin typeface="Space Grotesk" pitchFamily="2" charset="0"/>
                <a:cs typeface="Space Grotesk" pitchFamily="2" charset="0"/>
              </a:rPr>
              <a:t>Title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Tree>
    <p:extLst>
      <p:ext uri="{BB962C8B-B14F-4D97-AF65-F5344CB8AC3E}">
        <p14:creationId xmlns:p14="http://schemas.microsoft.com/office/powerpoint/2010/main" val="384776951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15C34F55-096A-47D1-9CBD-49682C867085}"/>
              </a:ext>
            </a:extLst>
          </p:cNvPr>
          <p:cNvSpPr>
            <a:spLocks noGrp="1"/>
          </p:cNvSpPr>
          <p:nvPr>
            <p:ph type="pic" sz="quarter" idx="10"/>
          </p:nvPr>
        </p:nvSpPr>
        <p:spPr>
          <a:xfrm>
            <a:off x="0" y="1270352"/>
            <a:ext cx="5721530" cy="2105638"/>
          </a:xfrm>
          <a:custGeom>
            <a:avLst/>
            <a:gdLst>
              <a:gd name="connsiteX0" fmla="*/ 0 w 5721530"/>
              <a:gd name="connsiteY0" fmla="*/ 0 h 2105638"/>
              <a:gd name="connsiteX1" fmla="*/ 5478539 w 5721530"/>
              <a:gd name="connsiteY1" fmla="*/ 0 h 2105638"/>
              <a:gd name="connsiteX2" fmla="*/ 5721530 w 5721530"/>
              <a:gd name="connsiteY2" fmla="*/ 242991 h 2105638"/>
              <a:gd name="connsiteX3" fmla="*/ 5721530 w 5721530"/>
              <a:gd name="connsiteY3" fmla="*/ 1862647 h 2105638"/>
              <a:gd name="connsiteX4" fmla="*/ 5478539 w 5721530"/>
              <a:gd name="connsiteY4" fmla="*/ 2105638 h 2105638"/>
              <a:gd name="connsiteX5" fmla="*/ 0 w 5721530"/>
              <a:gd name="connsiteY5" fmla="*/ 2105638 h 210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21530" h="2105638">
                <a:moveTo>
                  <a:pt x="0" y="0"/>
                </a:moveTo>
                <a:lnTo>
                  <a:pt x="5478539" y="0"/>
                </a:lnTo>
                <a:cubicBezTo>
                  <a:pt x="5612739" y="0"/>
                  <a:pt x="5721530" y="108791"/>
                  <a:pt x="5721530" y="242991"/>
                </a:cubicBezTo>
                <a:lnTo>
                  <a:pt x="5721530" y="1862647"/>
                </a:lnTo>
                <a:cubicBezTo>
                  <a:pt x="5721530" y="1996847"/>
                  <a:pt x="5612739" y="2105638"/>
                  <a:pt x="5478539" y="2105638"/>
                </a:cubicBezTo>
                <a:lnTo>
                  <a:pt x="0" y="2105638"/>
                </a:lnTo>
                <a:close/>
              </a:path>
            </a:pathLst>
          </a:custGeom>
          <a:solidFill>
            <a:schemeClr val="bg1">
              <a:lumMod val="85000"/>
            </a:schemeClr>
          </a:solidFill>
        </p:spPr>
        <p:txBody>
          <a:bodyPr wrap="square">
            <a:noAutofit/>
          </a:bodyPr>
          <a:lstStyle/>
          <a:p>
            <a:endParaRPr lang="en-US"/>
          </a:p>
        </p:txBody>
      </p:sp>
      <p:sp>
        <p:nvSpPr>
          <p:cNvPr id="20" name="Picture Placeholder 19">
            <a:extLst>
              <a:ext uri="{FF2B5EF4-FFF2-40B4-BE49-F238E27FC236}">
                <a16:creationId xmlns:a16="http://schemas.microsoft.com/office/drawing/2014/main" id="{3749E3C4-AE15-4B36-8062-0ECAE1FF70AF}"/>
              </a:ext>
            </a:extLst>
          </p:cNvPr>
          <p:cNvSpPr>
            <a:spLocks noGrp="1"/>
          </p:cNvSpPr>
          <p:nvPr>
            <p:ph type="pic" sz="quarter" idx="11"/>
          </p:nvPr>
        </p:nvSpPr>
        <p:spPr>
          <a:xfrm>
            <a:off x="0" y="3569810"/>
            <a:ext cx="3189449" cy="2105638"/>
          </a:xfrm>
          <a:custGeom>
            <a:avLst/>
            <a:gdLst>
              <a:gd name="connsiteX0" fmla="*/ 0 w 3189449"/>
              <a:gd name="connsiteY0" fmla="*/ 0 h 2105638"/>
              <a:gd name="connsiteX1" fmla="*/ 2946458 w 3189449"/>
              <a:gd name="connsiteY1" fmla="*/ 0 h 2105638"/>
              <a:gd name="connsiteX2" fmla="*/ 3189449 w 3189449"/>
              <a:gd name="connsiteY2" fmla="*/ 242991 h 2105638"/>
              <a:gd name="connsiteX3" fmla="*/ 3189449 w 3189449"/>
              <a:gd name="connsiteY3" fmla="*/ 1862647 h 2105638"/>
              <a:gd name="connsiteX4" fmla="*/ 2946458 w 3189449"/>
              <a:gd name="connsiteY4" fmla="*/ 2105638 h 2105638"/>
              <a:gd name="connsiteX5" fmla="*/ 0 w 3189449"/>
              <a:gd name="connsiteY5" fmla="*/ 2105638 h 210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89449" h="2105638">
                <a:moveTo>
                  <a:pt x="0" y="0"/>
                </a:moveTo>
                <a:lnTo>
                  <a:pt x="2946458" y="0"/>
                </a:lnTo>
                <a:cubicBezTo>
                  <a:pt x="3080658" y="0"/>
                  <a:pt x="3189449" y="108791"/>
                  <a:pt x="3189449" y="242991"/>
                </a:cubicBezTo>
                <a:lnTo>
                  <a:pt x="3189449" y="1862647"/>
                </a:lnTo>
                <a:cubicBezTo>
                  <a:pt x="3189449" y="1996847"/>
                  <a:pt x="3080658" y="2105638"/>
                  <a:pt x="2946458" y="2105638"/>
                </a:cubicBezTo>
                <a:lnTo>
                  <a:pt x="0" y="2105638"/>
                </a:lnTo>
                <a:close/>
              </a:path>
            </a:pathLst>
          </a:custGeom>
          <a:solidFill>
            <a:schemeClr val="bg1">
              <a:lumMod val="85000"/>
            </a:schemeClr>
          </a:solidFill>
        </p:spPr>
        <p:txBody>
          <a:bodyPr wrap="square">
            <a:noAutofit/>
          </a:bodyPr>
          <a:lstStyle/>
          <a:p>
            <a:endParaRPr lang="en-US"/>
          </a:p>
        </p:txBody>
      </p:sp>
      <p:sp>
        <p:nvSpPr>
          <p:cNvPr id="3" name="Text Placeholder 2">
            <a:extLst>
              <a:ext uri="{FF2B5EF4-FFF2-40B4-BE49-F238E27FC236}">
                <a16:creationId xmlns:a16="http://schemas.microsoft.com/office/drawing/2014/main" id="{F2C98A8C-A243-F1B0-CF7C-A8504A15F522}"/>
              </a:ext>
            </a:extLst>
          </p:cNvPr>
          <p:cNvSpPr>
            <a:spLocks noGrp="1"/>
          </p:cNvSpPr>
          <p:nvPr>
            <p:ph type="body" sz="quarter" idx="12"/>
          </p:nvPr>
        </p:nvSpPr>
        <p:spPr>
          <a:xfrm>
            <a:off x="6535728" y="1318989"/>
            <a:ext cx="4686184" cy="413548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7">
            <a:extLst>
              <a:ext uri="{FF2B5EF4-FFF2-40B4-BE49-F238E27FC236}">
                <a16:creationId xmlns:a16="http://schemas.microsoft.com/office/drawing/2014/main" id="{96052890-F062-A301-BC29-834B47D1326D}"/>
              </a:ext>
            </a:extLst>
          </p:cNvPr>
          <p:cNvSpPr>
            <a:spLocks noGrp="1"/>
          </p:cNvSpPr>
          <p:nvPr>
            <p:ph type="title" hasCustomPrompt="1"/>
          </p:nvPr>
        </p:nvSpPr>
        <p:spPr>
          <a:xfrm>
            <a:off x="2242567" y="158091"/>
            <a:ext cx="8143337" cy="1325563"/>
          </a:xfrm>
          <a:prstGeom prst="rect">
            <a:avLst/>
          </a:prstGeom>
        </p:spPr>
        <p:txBody>
          <a:bodyPr/>
          <a:lstStyle>
            <a:lvl1pPr>
              <a:defRPr>
                <a:solidFill>
                  <a:schemeClr val="bg1"/>
                </a:solidFill>
              </a:defRPr>
            </a:lvl1pPr>
          </a:lstStyle>
          <a:p>
            <a:pPr algn="ctr"/>
            <a:r>
              <a:rPr lang="en-US" sz="4400" b="1" dirty="0">
                <a:solidFill>
                  <a:schemeClr val="bg1"/>
                </a:solidFill>
                <a:latin typeface="Space Grotesk" pitchFamily="2" charset="0"/>
                <a:cs typeface="Space Grotesk" pitchFamily="2" charset="0"/>
              </a:rPr>
              <a:t>Title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Tree>
    <p:extLst>
      <p:ext uri="{BB962C8B-B14F-4D97-AF65-F5344CB8AC3E}">
        <p14:creationId xmlns:p14="http://schemas.microsoft.com/office/powerpoint/2010/main" val="290066077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A03078D-59A7-4935-A19F-637387C8D540}"/>
              </a:ext>
            </a:extLst>
          </p:cNvPr>
          <p:cNvSpPr>
            <a:spLocks noGrp="1"/>
          </p:cNvSpPr>
          <p:nvPr>
            <p:ph type="pic" sz="quarter" idx="10"/>
          </p:nvPr>
        </p:nvSpPr>
        <p:spPr>
          <a:xfrm>
            <a:off x="0" y="0"/>
            <a:ext cx="12192000" cy="3657600"/>
          </a:xfrm>
          <a:custGeom>
            <a:avLst/>
            <a:gdLst>
              <a:gd name="connsiteX0" fmla="*/ 0 w 12192000"/>
              <a:gd name="connsiteY0" fmla="*/ 0 h 3657600"/>
              <a:gd name="connsiteX1" fmla="*/ 12192000 w 12192000"/>
              <a:gd name="connsiteY1" fmla="*/ 0 h 3657600"/>
              <a:gd name="connsiteX2" fmla="*/ 12192000 w 12192000"/>
              <a:gd name="connsiteY2" fmla="*/ 3178875 h 3657600"/>
              <a:gd name="connsiteX3" fmla="*/ 11713275 w 12192000"/>
              <a:gd name="connsiteY3" fmla="*/ 3657600 h 3657600"/>
              <a:gd name="connsiteX4" fmla="*/ 478725 w 12192000"/>
              <a:gd name="connsiteY4" fmla="*/ 3657600 h 3657600"/>
              <a:gd name="connsiteX5" fmla="*/ 0 w 12192000"/>
              <a:gd name="connsiteY5" fmla="*/ 3178875 h 3657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57600">
                <a:moveTo>
                  <a:pt x="0" y="0"/>
                </a:moveTo>
                <a:lnTo>
                  <a:pt x="12192000" y="0"/>
                </a:lnTo>
                <a:lnTo>
                  <a:pt x="12192000" y="3178875"/>
                </a:lnTo>
                <a:cubicBezTo>
                  <a:pt x="12192000" y="3443268"/>
                  <a:pt x="11977668" y="3657600"/>
                  <a:pt x="11713275" y="3657600"/>
                </a:cubicBezTo>
                <a:lnTo>
                  <a:pt x="478725" y="3657600"/>
                </a:lnTo>
                <a:cubicBezTo>
                  <a:pt x="214332" y="3657600"/>
                  <a:pt x="0" y="3443268"/>
                  <a:pt x="0" y="3178875"/>
                </a:cubicBezTo>
                <a:close/>
              </a:path>
            </a:pathLst>
          </a:custGeom>
          <a:solidFill>
            <a:schemeClr val="bg1">
              <a:lumMod val="85000"/>
            </a:schemeClr>
          </a:solidFill>
        </p:spPr>
        <p:txBody>
          <a:bodyPr wrap="square">
            <a:noAutofit/>
          </a:bodyPr>
          <a:lstStyle/>
          <a:p>
            <a:endParaRPr lang="en-US"/>
          </a:p>
        </p:txBody>
      </p:sp>
      <p:sp>
        <p:nvSpPr>
          <p:cNvPr id="13" name="Picture Placeholder 12">
            <a:extLst>
              <a:ext uri="{FF2B5EF4-FFF2-40B4-BE49-F238E27FC236}">
                <a16:creationId xmlns:a16="http://schemas.microsoft.com/office/drawing/2014/main" id="{F9E57461-E555-4DB4-AFAF-C292005EB923}"/>
              </a:ext>
            </a:extLst>
          </p:cNvPr>
          <p:cNvSpPr>
            <a:spLocks noGrp="1"/>
          </p:cNvSpPr>
          <p:nvPr>
            <p:ph type="pic" sz="quarter" idx="11"/>
          </p:nvPr>
        </p:nvSpPr>
        <p:spPr>
          <a:xfrm>
            <a:off x="1785257" y="2529349"/>
            <a:ext cx="3918857" cy="2133600"/>
          </a:xfrm>
          <a:custGeom>
            <a:avLst/>
            <a:gdLst>
              <a:gd name="connsiteX0" fmla="*/ 355607 w 3918857"/>
              <a:gd name="connsiteY0" fmla="*/ 0 h 2133600"/>
              <a:gd name="connsiteX1" fmla="*/ 3563250 w 3918857"/>
              <a:gd name="connsiteY1" fmla="*/ 0 h 2133600"/>
              <a:gd name="connsiteX2" fmla="*/ 3918857 w 3918857"/>
              <a:gd name="connsiteY2" fmla="*/ 355607 h 2133600"/>
              <a:gd name="connsiteX3" fmla="*/ 3918857 w 3918857"/>
              <a:gd name="connsiteY3" fmla="*/ 1777993 h 2133600"/>
              <a:gd name="connsiteX4" fmla="*/ 3563250 w 3918857"/>
              <a:gd name="connsiteY4" fmla="*/ 2133600 h 2133600"/>
              <a:gd name="connsiteX5" fmla="*/ 355607 w 3918857"/>
              <a:gd name="connsiteY5" fmla="*/ 2133600 h 2133600"/>
              <a:gd name="connsiteX6" fmla="*/ 0 w 3918857"/>
              <a:gd name="connsiteY6" fmla="*/ 1777993 h 2133600"/>
              <a:gd name="connsiteX7" fmla="*/ 0 w 3918857"/>
              <a:gd name="connsiteY7" fmla="*/ 355607 h 2133600"/>
              <a:gd name="connsiteX8" fmla="*/ 355607 w 3918857"/>
              <a:gd name="connsiteY8" fmla="*/ 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8857" h="2133600">
                <a:moveTo>
                  <a:pt x="355607" y="0"/>
                </a:moveTo>
                <a:lnTo>
                  <a:pt x="3563250" y="0"/>
                </a:lnTo>
                <a:cubicBezTo>
                  <a:pt x="3759646" y="0"/>
                  <a:pt x="3918857" y="159211"/>
                  <a:pt x="3918857" y="355607"/>
                </a:cubicBezTo>
                <a:lnTo>
                  <a:pt x="3918857" y="1777993"/>
                </a:lnTo>
                <a:cubicBezTo>
                  <a:pt x="3918857" y="1974389"/>
                  <a:pt x="3759646" y="2133600"/>
                  <a:pt x="3563250" y="2133600"/>
                </a:cubicBezTo>
                <a:lnTo>
                  <a:pt x="355607" y="2133600"/>
                </a:lnTo>
                <a:cubicBezTo>
                  <a:pt x="159211" y="2133600"/>
                  <a:pt x="0" y="1974389"/>
                  <a:pt x="0" y="1777993"/>
                </a:cubicBezTo>
                <a:lnTo>
                  <a:pt x="0" y="355607"/>
                </a:lnTo>
                <a:cubicBezTo>
                  <a:pt x="0" y="159211"/>
                  <a:pt x="159211" y="0"/>
                  <a:pt x="355607" y="0"/>
                </a:cubicBezTo>
                <a:close/>
              </a:path>
            </a:pathLst>
          </a:custGeom>
          <a:solidFill>
            <a:schemeClr val="bg1">
              <a:lumMod val="85000"/>
            </a:schemeClr>
          </a:solidFill>
        </p:spPr>
        <p:txBody>
          <a:bodyPr wrap="square">
            <a:noAutofit/>
          </a:bodyPr>
          <a:lstStyle/>
          <a:p>
            <a:endParaRPr lang="en-US"/>
          </a:p>
        </p:txBody>
      </p:sp>
      <p:sp>
        <p:nvSpPr>
          <p:cNvPr id="16" name="Picture Placeholder 15">
            <a:extLst>
              <a:ext uri="{FF2B5EF4-FFF2-40B4-BE49-F238E27FC236}">
                <a16:creationId xmlns:a16="http://schemas.microsoft.com/office/drawing/2014/main" id="{26CCAC54-BB23-4C64-A868-B190C66730A2}"/>
              </a:ext>
            </a:extLst>
          </p:cNvPr>
          <p:cNvSpPr>
            <a:spLocks noGrp="1"/>
          </p:cNvSpPr>
          <p:nvPr>
            <p:ph type="pic" sz="quarter" idx="12"/>
          </p:nvPr>
        </p:nvSpPr>
        <p:spPr>
          <a:xfrm>
            <a:off x="6549572" y="2529349"/>
            <a:ext cx="3918857" cy="2133600"/>
          </a:xfrm>
          <a:custGeom>
            <a:avLst/>
            <a:gdLst>
              <a:gd name="connsiteX0" fmla="*/ 355607 w 3918857"/>
              <a:gd name="connsiteY0" fmla="*/ 0 h 2133600"/>
              <a:gd name="connsiteX1" fmla="*/ 3563250 w 3918857"/>
              <a:gd name="connsiteY1" fmla="*/ 0 h 2133600"/>
              <a:gd name="connsiteX2" fmla="*/ 3918857 w 3918857"/>
              <a:gd name="connsiteY2" fmla="*/ 355607 h 2133600"/>
              <a:gd name="connsiteX3" fmla="*/ 3918857 w 3918857"/>
              <a:gd name="connsiteY3" fmla="*/ 1777993 h 2133600"/>
              <a:gd name="connsiteX4" fmla="*/ 3563250 w 3918857"/>
              <a:gd name="connsiteY4" fmla="*/ 2133600 h 2133600"/>
              <a:gd name="connsiteX5" fmla="*/ 355607 w 3918857"/>
              <a:gd name="connsiteY5" fmla="*/ 2133600 h 2133600"/>
              <a:gd name="connsiteX6" fmla="*/ 0 w 3918857"/>
              <a:gd name="connsiteY6" fmla="*/ 1777993 h 2133600"/>
              <a:gd name="connsiteX7" fmla="*/ 0 w 3918857"/>
              <a:gd name="connsiteY7" fmla="*/ 355607 h 2133600"/>
              <a:gd name="connsiteX8" fmla="*/ 355607 w 3918857"/>
              <a:gd name="connsiteY8" fmla="*/ 0 h 2133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8857" h="2133600">
                <a:moveTo>
                  <a:pt x="355607" y="0"/>
                </a:moveTo>
                <a:lnTo>
                  <a:pt x="3563250" y="0"/>
                </a:lnTo>
                <a:cubicBezTo>
                  <a:pt x="3759646" y="0"/>
                  <a:pt x="3918857" y="159211"/>
                  <a:pt x="3918857" y="355607"/>
                </a:cubicBezTo>
                <a:lnTo>
                  <a:pt x="3918857" y="1777993"/>
                </a:lnTo>
                <a:cubicBezTo>
                  <a:pt x="3918857" y="1974389"/>
                  <a:pt x="3759646" y="2133600"/>
                  <a:pt x="3563250" y="2133600"/>
                </a:cubicBezTo>
                <a:lnTo>
                  <a:pt x="355607" y="2133600"/>
                </a:lnTo>
                <a:cubicBezTo>
                  <a:pt x="159211" y="2133600"/>
                  <a:pt x="0" y="1974389"/>
                  <a:pt x="0" y="1777993"/>
                </a:cubicBezTo>
                <a:lnTo>
                  <a:pt x="0" y="355607"/>
                </a:lnTo>
                <a:cubicBezTo>
                  <a:pt x="0" y="159211"/>
                  <a:pt x="159211" y="0"/>
                  <a:pt x="355607" y="0"/>
                </a:cubicBezTo>
                <a:close/>
              </a:path>
            </a:pathLst>
          </a:custGeom>
          <a:solidFill>
            <a:schemeClr val="bg1">
              <a:lumMod val="85000"/>
            </a:schemeClr>
          </a:solidFill>
        </p:spPr>
        <p:txBody>
          <a:bodyPr wrap="square">
            <a:noAutofit/>
          </a:bodyPr>
          <a:lstStyle/>
          <a:p>
            <a:endParaRPr lang="en-US"/>
          </a:p>
        </p:txBody>
      </p:sp>
    </p:spTree>
    <p:extLst>
      <p:ext uri="{BB962C8B-B14F-4D97-AF65-F5344CB8AC3E}">
        <p14:creationId xmlns:p14="http://schemas.microsoft.com/office/powerpoint/2010/main" val="374009044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5FB9C39B-02F3-4BBE-8840-6427287ABFED}"/>
              </a:ext>
            </a:extLst>
          </p:cNvPr>
          <p:cNvSpPr>
            <a:spLocks noGrp="1"/>
          </p:cNvSpPr>
          <p:nvPr>
            <p:ph type="pic" sz="quarter" idx="10"/>
          </p:nvPr>
        </p:nvSpPr>
        <p:spPr>
          <a:xfrm>
            <a:off x="4905618" y="1293962"/>
            <a:ext cx="3515830" cy="5564038"/>
          </a:xfrm>
          <a:custGeom>
            <a:avLst/>
            <a:gdLst>
              <a:gd name="connsiteX0" fmla="*/ 271352 w 3515830"/>
              <a:gd name="connsiteY0" fmla="*/ 0 h 6165850"/>
              <a:gd name="connsiteX1" fmla="*/ 3244478 w 3515830"/>
              <a:gd name="connsiteY1" fmla="*/ 0 h 6165850"/>
              <a:gd name="connsiteX2" fmla="*/ 3515830 w 3515830"/>
              <a:gd name="connsiteY2" fmla="*/ 271352 h 6165850"/>
              <a:gd name="connsiteX3" fmla="*/ 3515830 w 3515830"/>
              <a:gd name="connsiteY3" fmla="*/ 6165850 h 6165850"/>
              <a:gd name="connsiteX4" fmla="*/ 0 w 3515830"/>
              <a:gd name="connsiteY4" fmla="*/ 6165850 h 6165850"/>
              <a:gd name="connsiteX5" fmla="*/ 0 w 3515830"/>
              <a:gd name="connsiteY5" fmla="*/ 271352 h 6165850"/>
              <a:gd name="connsiteX6" fmla="*/ 271352 w 3515830"/>
              <a:gd name="connsiteY6" fmla="*/ 0 h 616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15830" h="6165850">
                <a:moveTo>
                  <a:pt x="271352" y="0"/>
                </a:moveTo>
                <a:lnTo>
                  <a:pt x="3244478" y="0"/>
                </a:lnTo>
                <a:cubicBezTo>
                  <a:pt x="3394342" y="0"/>
                  <a:pt x="3515830" y="121488"/>
                  <a:pt x="3515830" y="271352"/>
                </a:cubicBezTo>
                <a:lnTo>
                  <a:pt x="3515830" y="6165850"/>
                </a:lnTo>
                <a:lnTo>
                  <a:pt x="0" y="6165850"/>
                </a:lnTo>
                <a:lnTo>
                  <a:pt x="0" y="271352"/>
                </a:lnTo>
                <a:cubicBezTo>
                  <a:pt x="0" y="121488"/>
                  <a:pt x="121488" y="0"/>
                  <a:pt x="271352" y="0"/>
                </a:cubicBezTo>
                <a:close/>
              </a:path>
            </a:pathLst>
          </a:custGeom>
          <a:solidFill>
            <a:schemeClr val="bg1">
              <a:lumMod val="85000"/>
            </a:schemeClr>
          </a:solidFill>
        </p:spPr>
        <p:txBody>
          <a:bodyPr wrap="square">
            <a:noAutofit/>
          </a:bodyPr>
          <a:lstStyle/>
          <a:p>
            <a:endParaRPr lang="en-US"/>
          </a:p>
        </p:txBody>
      </p:sp>
      <p:sp>
        <p:nvSpPr>
          <p:cNvPr id="2" name="Title 7">
            <a:extLst>
              <a:ext uri="{FF2B5EF4-FFF2-40B4-BE49-F238E27FC236}">
                <a16:creationId xmlns:a16="http://schemas.microsoft.com/office/drawing/2014/main" id="{B4600D8C-AA8C-EA2C-7606-F17F7B157D7F}"/>
              </a:ext>
            </a:extLst>
          </p:cNvPr>
          <p:cNvSpPr>
            <a:spLocks noGrp="1"/>
          </p:cNvSpPr>
          <p:nvPr>
            <p:ph type="title" hasCustomPrompt="1"/>
          </p:nvPr>
        </p:nvSpPr>
        <p:spPr>
          <a:xfrm>
            <a:off x="2242567" y="158091"/>
            <a:ext cx="8143337" cy="1325563"/>
          </a:xfrm>
          <a:prstGeom prst="rect">
            <a:avLst/>
          </a:prstGeom>
        </p:spPr>
        <p:txBody>
          <a:bodyPr/>
          <a:lstStyle>
            <a:lvl1pPr>
              <a:defRPr>
                <a:solidFill>
                  <a:schemeClr val="bg1"/>
                </a:solidFill>
              </a:defRPr>
            </a:lvl1pPr>
          </a:lstStyle>
          <a:p>
            <a:pPr algn="ctr"/>
            <a:r>
              <a:rPr lang="en-US" sz="4400" b="1" dirty="0">
                <a:solidFill>
                  <a:schemeClr val="bg1"/>
                </a:solidFill>
                <a:latin typeface="Space Grotesk" pitchFamily="2" charset="0"/>
                <a:cs typeface="Space Grotesk" pitchFamily="2" charset="0"/>
              </a:rPr>
              <a:t>Title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Tree>
    <p:extLst>
      <p:ext uri="{BB962C8B-B14F-4D97-AF65-F5344CB8AC3E}">
        <p14:creationId xmlns:p14="http://schemas.microsoft.com/office/powerpoint/2010/main" val="2727121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C4DD4B3-3AFA-43CF-B99F-CA54EEA91824}"/>
              </a:ext>
            </a:extLst>
          </p:cNvPr>
          <p:cNvSpPr>
            <a:spLocks noGrp="1"/>
          </p:cNvSpPr>
          <p:nvPr>
            <p:ph type="pic" sz="quarter" idx="10"/>
          </p:nvPr>
        </p:nvSpPr>
        <p:spPr>
          <a:xfrm>
            <a:off x="3808448" y="1228164"/>
            <a:ext cx="2690675" cy="3139355"/>
          </a:xfrm>
          <a:custGeom>
            <a:avLst/>
            <a:gdLst>
              <a:gd name="connsiteX0" fmla="*/ 259758 w 2690675"/>
              <a:gd name="connsiteY0" fmla="*/ 0 h 3139355"/>
              <a:gd name="connsiteX1" fmla="*/ 2430917 w 2690675"/>
              <a:gd name="connsiteY1" fmla="*/ 0 h 3139355"/>
              <a:gd name="connsiteX2" fmla="*/ 2690675 w 2690675"/>
              <a:gd name="connsiteY2" fmla="*/ 259758 h 3139355"/>
              <a:gd name="connsiteX3" fmla="*/ 2690675 w 2690675"/>
              <a:gd name="connsiteY3" fmla="*/ 2879597 h 3139355"/>
              <a:gd name="connsiteX4" fmla="*/ 2430917 w 2690675"/>
              <a:gd name="connsiteY4" fmla="*/ 3139355 h 3139355"/>
              <a:gd name="connsiteX5" fmla="*/ 259758 w 2690675"/>
              <a:gd name="connsiteY5" fmla="*/ 3139355 h 3139355"/>
              <a:gd name="connsiteX6" fmla="*/ 0 w 2690675"/>
              <a:gd name="connsiteY6" fmla="*/ 2879597 h 3139355"/>
              <a:gd name="connsiteX7" fmla="*/ 0 w 2690675"/>
              <a:gd name="connsiteY7" fmla="*/ 259758 h 3139355"/>
              <a:gd name="connsiteX8" fmla="*/ 259758 w 2690675"/>
              <a:gd name="connsiteY8" fmla="*/ 0 h 3139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0675" h="3139355">
                <a:moveTo>
                  <a:pt x="259758" y="0"/>
                </a:moveTo>
                <a:lnTo>
                  <a:pt x="2430917" y="0"/>
                </a:lnTo>
                <a:cubicBezTo>
                  <a:pt x="2574377" y="0"/>
                  <a:pt x="2690675" y="116298"/>
                  <a:pt x="2690675" y="259758"/>
                </a:cubicBezTo>
                <a:lnTo>
                  <a:pt x="2690675" y="2879597"/>
                </a:lnTo>
                <a:cubicBezTo>
                  <a:pt x="2690675" y="3023057"/>
                  <a:pt x="2574377" y="3139355"/>
                  <a:pt x="2430917" y="3139355"/>
                </a:cubicBezTo>
                <a:lnTo>
                  <a:pt x="259758" y="3139355"/>
                </a:lnTo>
                <a:cubicBezTo>
                  <a:pt x="116298" y="3139355"/>
                  <a:pt x="0" y="3023057"/>
                  <a:pt x="0" y="2879597"/>
                </a:cubicBezTo>
                <a:lnTo>
                  <a:pt x="0" y="259758"/>
                </a:lnTo>
                <a:cubicBezTo>
                  <a:pt x="0" y="116298"/>
                  <a:pt x="116298" y="0"/>
                  <a:pt x="259758" y="0"/>
                </a:cubicBezTo>
                <a:close/>
              </a:path>
            </a:pathLst>
          </a:custGeom>
          <a:solidFill>
            <a:schemeClr val="bg1">
              <a:lumMod val="85000"/>
            </a:schemeClr>
          </a:solidFill>
        </p:spPr>
        <p:txBody>
          <a:bodyPr wrap="square">
            <a:noAutofit/>
          </a:bodyPr>
          <a:lstStyle/>
          <a:p>
            <a:endParaRPr lang="en-US"/>
          </a:p>
        </p:txBody>
      </p:sp>
      <p:sp>
        <p:nvSpPr>
          <p:cNvPr id="10" name="Picture Placeholder 9">
            <a:extLst>
              <a:ext uri="{FF2B5EF4-FFF2-40B4-BE49-F238E27FC236}">
                <a16:creationId xmlns:a16="http://schemas.microsoft.com/office/drawing/2014/main" id="{2BC2389F-06E3-462D-B7A3-54F35FD4242A}"/>
              </a:ext>
            </a:extLst>
          </p:cNvPr>
          <p:cNvSpPr>
            <a:spLocks noGrp="1"/>
          </p:cNvSpPr>
          <p:nvPr>
            <p:ph type="pic" sz="quarter" idx="11"/>
          </p:nvPr>
        </p:nvSpPr>
        <p:spPr>
          <a:xfrm>
            <a:off x="3808448" y="4536141"/>
            <a:ext cx="2690675" cy="2321859"/>
          </a:xfrm>
          <a:custGeom>
            <a:avLst/>
            <a:gdLst>
              <a:gd name="connsiteX0" fmla="*/ 263444 w 2690675"/>
              <a:gd name="connsiteY0" fmla="*/ 0 h 2321859"/>
              <a:gd name="connsiteX1" fmla="*/ 2427231 w 2690675"/>
              <a:gd name="connsiteY1" fmla="*/ 0 h 2321859"/>
              <a:gd name="connsiteX2" fmla="*/ 2690675 w 2690675"/>
              <a:gd name="connsiteY2" fmla="*/ 263444 h 2321859"/>
              <a:gd name="connsiteX3" fmla="*/ 2690675 w 2690675"/>
              <a:gd name="connsiteY3" fmla="*/ 2321859 h 2321859"/>
              <a:gd name="connsiteX4" fmla="*/ 0 w 2690675"/>
              <a:gd name="connsiteY4" fmla="*/ 2321859 h 2321859"/>
              <a:gd name="connsiteX5" fmla="*/ 0 w 2690675"/>
              <a:gd name="connsiteY5" fmla="*/ 263444 h 2321859"/>
              <a:gd name="connsiteX6" fmla="*/ 263444 w 2690675"/>
              <a:gd name="connsiteY6" fmla="*/ 0 h 232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90675" h="2321859">
                <a:moveTo>
                  <a:pt x="263444" y="0"/>
                </a:moveTo>
                <a:lnTo>
                  <a:pt x="2427231" y="0"/>
                </a:lnTo>
                <a:cubicBezTo>
                  <a:pt x="2572727" y="0"/>
                  <a:pt x="2690675" y="117948"/>
                  <a:pt x="2690675" y="263444"/>
                </a:cubicBezTo>
                <a:lnTo>
                  <a:pt x="2690675" y="2321859"/>
                </a:lnTo>
                <a:lnTo>
                  <a:pt x="0" y="2321859"/>
                </a:lnTo>
                <a:lnTo>
                  <a:pt x="0" y="263444"/>
                </a:lnTo>
                <a:cubicBezTo>
                  <a:pt x="0" y="117948"/>
                  <a:pt x="117948" y="0"/>
                  <a:pt x="263444" y="0"/>
                </a:cubicBezTo>
                <a:close/>
              </a:path>
            </a:pathLst>
          </a:custGeom>
          <a:solidFill>
            <a:schemeClr val="bg1">
              <a:lumMod val="85000"/>
            </a:schemeClr>
          </a:solidFill>
        </p:spPr>
        <p:txBody>
          <a:bodyPr wrap="square">
            <a:noAutofit/>
          </a:bodyPr>
          <a:lstStyle/>
          <a:p>
            <a:endParaRPr lang="en-US"/>
          </a:p>
        </p:txBody>
      </p:sp>
      <p:sp>
        <p:nvSpPr>
          <p:cNvPr id="2" name="Title 7">
            <a:extLst>
              <a:ext uri="{FF2B5EF4-FFF2-40B4-BE49-F238E27FC236}">
                <a16:creationId xmlns:a16="http://schemas.microsoft.com/office/drawing/2014/main" id="{9DC799F2-E3CE-CBB6-743F-AF3DED8F5771}"/>
              </a:ext>
            </a:extLst>
          </p:cNvPr>
          <p:cNvSpPr>
            <a:spLocks noGrp="1"/>
          </p:cNvSpPr>
          <p:nvPr>
            <p:ph type="title" hasCustomPrompt="1"/>
          </p:nvPr>
        </p:nvSpPr>
        <p:spPr>
          <a:xfrm>
            <a:off x="2242567" y="158091"/>
            <a:ext cx="8143337" cy="1325563"/>
          </a:xfrm>
          <a:prstGeom prst="rect">
            <a:avLst/>
          </a:prstGeom>
        </p:spPr>
        <p:txBody>
          <a:bodyPr/>
          <a:lstStyle>
            <a:lvl1pPr>
              <a:defRPr>
                <a:solidFill>
                  <a:schemeClr val="bg1"/>
                </a:solidFill>
              </a:defRPr>
            </a:lvl1pPr>
          </a:lstStyle>
          <a:p>
            <a:pPr algn="ctr"/>
            <a:r>
              <a:rPr lang="en-US" sz="4400" b="1" dirty="0">
                <a:solidFill>
                  <a:schemeClr val="bg1"/>
                </a:solidFill>
                <a:latin typeface="Space Grotesk" pitchFamily="2" charset="0"/>
                <a:cs typeface="Space Grotesk" pitchFamily="2" charset="0"/>
              </a:rPr>
              <a:t>Title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Tree>
    <p:extLst>
      <p:ext uri="{BB962C8B-B14F-4D97-AF65-F5344CB8AC3E}">
        <p14:creationId xmlns:p14="http://schemas.microsoft.com/office/powerpoint/2010/main" val="2256205125"/>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1CBC098-2059-47FB-BA1A-9D28FFCE516F}"/>
              </a:ext>
            </a:extLst>
          </p:cNvPr>
          <p:cNvSpPr>
            <a:spLocks noGrp="1"/>
          </p:cNvSpPr>
          <p:nvPr>
            <p:ph type="pic" sz="quarter" idx="10"/>
          </p:nvPr>
        </p:nvSpPr>
        <p:spPr>
          <a:xfrm>
            <a:off x="6496878" y="1386519"/>
            <a:ext cx="4598504" cy="4084962"/>
          </a:xfrm>
          <a:custGeom>
            <a:avLst/>
            <a:gdLst>
              <a:gd name="connsiteX0" fmla="*/ 216219 w 4598504"/>
              <a:gd name="connsiteY0" fmla="*/ 0 h 4084962"/>
              <a:gd name="connsiteX1" fmla="*/ 4382285 w 4598504"/>
              <a:gd name="connsiteY1" fmla="*/ 0 h 4084962"/>
              <a:gd name="connsiteX2" fmla="*/ 4598504 w 4598504"/>
              <a:gd name="connsiteY2" fmla="*/ 224754 h 4084962"/>
              <a:gd name="connsiteX3" fmla="*/ 4598504 w 4598504"/>
              <a:gd name="connsiteY3" fmla="*/ 3860208 h 4084962"/>
              <a:gd name="connsiteX4" fmla="*/ 4382285 w 4598504"/>
              <a:gd name="connsiteY4" fmla="*/ 4084962 h 4084962"/>
              <a:gd name="connsiteX5" fmla="*/ 216219 w 4598504"/>
              <a:gd name="connsiteY5" fmla="*/ 4084962 h 4084962"/>
              <a:gd name="connsiteX6" fmla="*/ 0 w 4598504"/>
              <a:gd name="connsiteY6" fmla="*/ 3860208 h 4084962"/>
              <a:gd name="connsiteX7" fmla="*/ 0 w 4598504"/>
              <a:gd name="connsiteY7" fmla="*/ 224754 h 4084962"/>
              <a:gd name="connsiteX8" fmla="*/ 216219 w 4598504"/>
              <a:gd name="connsiteY8" fmla="*/ 0 h 408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98504" h="4084962">
                <a:moveTo>
                  <a:pt x="216219" y="0"/>
                </a:moveTo>
                <a:lnTo>
                  <a:pt x="4382285" y="0"/>
                </a:lnTo>
                <a:cubicBezTo>
                  <a:pt x="4501700" y="0"/>
                  <a:pt x="4598504" y="100626"/>
                  <a:pt x="4598504" y="224754"/>
                </a:cubicBezTo>
                <a:lnTo>
                  <a:pt x="4598504" y="3860208"/>
                </a:lnTo>
                <a:cubicBezTo>
                  <a:pt x="4598504" y="3984337"/>
                  <a:pt x="4501700" y="4084962"/>
                  <a:pt x="4382285" y="4084962"/>
                </a:cubicBezTo>
                <a:lnTo>
                  <a:pt x="216219" y="4084962"/>
                </a:lnTo>
                <a:cubicBezTo>
                  <a:pt x="96804" y="4084962"/>
                  <a:pt x="0" y="3984337"/>
                  <a:pt x="0" y="3860208"/>
                </a:cubicBezTo>
                <a:lnTo>
                  <a:pt x="0" y="224754"/>
                </a:lnTo>
                <a:cubicBezTo>
                  <a:pt x="0" y="100626"/>
                  <a:pt x="96804" y="0"/>
                  <a:pt x="216219" y="0"/>
                </a:cubicBezTo>
                <a:close/>
              </a:path>
            </a:pathLst>
          </a:custGeom>
          <a:solidFill>
            <a:schemeClr val="bg1">
              <a:lumMod val="85000"/>
            </a:schemeClr>
          </a:solidFill>
        </p:spPr>
        <p:txBody>
          <a:bodyPr wrap="square">
            <a:noAutofit/>
          </a:bodyPr>
          <a:lstStyle/>
          <a:p>
            <a:endParaRPr lang="en-US"/>
          </a:p>
        </p:txBody>
      </p:sp>
      <p:sp>
        <p:nvSpPr>
          <p:cNvPr id="3" name="Text Placeholder 2">
            <a:extLst>
              <a:ext uri="{FF2B5EF4-FFF2-40B4-BE49-F238E27FC236}">
                <a16:creationId xmlns:a16="http://schemas.microsoft.com/office/drawing/2014/main" id="{720E9AF0-7616-21E3-5C98-061DF965BA99}"/>
              </a:ext>
            </a:extLst>
          </p:cNvPr>
          <p:cNvSpPr>
            <a:spLocks noGrp="1"/>
          </p:cNvSpPr>
          <p:nvPr>
            <p:ph type="body" sz="quarter" idx="11"/>
          </p:nvPr>
        </p:nvSpPr>
        <p:spPr>
          <a:xfrm>
            <a:off x="1008939" y="1336001"/>
            <a:ext cx="4686184" cy="413548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7">
            <a:extLst>
              <a:ext uri="{FF2B5EF4-FFF2-40B4-BE49-F238E27FC236}">
                <a16:creationId xmlns:a16="http://schemas.microsoft.com/office/drawing/2014/main" id="{F7126D28-1710-8B0A-9FE3-780C7BDB2F0B}"/>
              </a:ext>
            </a:extLst>
          </p:cNvPr>
          <p:cNvSpPr>
            <a:spLocks noGrp="1"/>
          </p:cNvSpPr>
          <p:nvPr>
            <p:ph type="title" hasCustomPrompt="1"/>
          </p:nvPr>
        </p:nvSpPr>
        <p:spPr>
          <a:xfrm>
            <a:off x="2242567" y="158091"/>
            <a:ext cx="8143337" cy="1325563"/>
          </a:xfrm>
          <a:prstGeom prst="rect">
            <a:avLst/>
          </a:prstGeom>
        </p:spPr>
        <p:txBody>
          <a:bodyPr/>
          <a:lstStyle>
            <a:lvl1pPr>
              <a:defRPr>
                <a:solidFill>
                  <a:schemeClr val="bg1"/>
                </a:solidFill>
              </a:defRPr>
            </a:lvl1pPr>
          </a:lstStyle>
          <a:p>
            <a:pPr algn="ctr"/>
            <a:r>
              <a:rPr lang="en-US" sz="4400" b="1" dirty="0">
                <a:solidFill>
                  <a:schemeClr val="bg1"/>
                </a:solidFill>
                <a:latin typeface="Space Grotesk" pitchFamily="2" charset="0"/>
                <a:cs typeface="Space Grotesk" pitchFamily="2" charset="0"/>
              </a:rPr>
              <a:t>Title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Tree>
    <p:extLst>
      <p:ext uri="{BB962C8B-B14F-4D97-AF65-F5344CB8AC3E}">
        <p14:creationId xmlns:p14="http://schemas.microsoft.com/office/powerpoint/2010/main" val="3339225094"/>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2E613FC-630F-41A9-8B5F-7E0A9811FE3C}"/>
              </a:ext>
            </a:extLst>
          </p:cNvPr>
          <p:cNvSpPr>
            <a:spLocks noGrp="1"/>
          </p:cNvSpPr>
          <p:nvPr>
            <p:ph type="pic" sz="quarter" idx="10"/>
          </p:nvPr>
        </p:nvSpPr>
        <p:spPr>
          <a:xfrm>
            <a:off x="1058496" y="1636393"/>
            <a:ext cx="4663685" cy="2593429"/>
          </a:xfrm>
          <a:custGeom>
            <a:avLst/>
            <a:gdLst>
              <a:gd name="connsiteX0" fmla="*/ 0 w 4663685"/>
              <a:gd name="connsiteY0" fmla="*/ 0 h 2593429"/>
              <a:gd name="connsiteX1" fmla="*/ 4663685 w 4663685"/>
              <a:gd name="connsiteY1" fmla="*/ 0 h 2593429"/>
              <a:gd name="connsiteX2" fmla="*/ 4663685 w 4663685"/>
              <a:gd name="connsiteY2" fmla="*/ 2593429 h 2593429"/>
              <a:gd name="connsiteX3" fmla="*/ 0 w 4663685"/>
              <a:gd name="connsiteY3" fmla="*/ 2593429 h 2593429"/>
            </a:gdLst>
            <a:ahLst/>
            <a:cxnLst>
              <a:cxn ang="0">
                <a:pos x="connsiteX0" y="connsiteY0"/>
              </a:cxn>
              <a:cxn ang="0">
                <a:pos x="connsiteX1" y="connsiteY1"/>
              </a:cxn>
              <a:cxn ang="0">
                <a:pos x="connsiteX2" y="connsiteY2"/>
              </a:cxn>
              <a:cxn ang="0">
                <a:pos x="connsiteX3" y="connsiteY3"/>
              </a:cxn>
            </a:cxnLst>
            <a:rect l="l" t="t" r="r" b="b"/>
            <a:pathLst>
              <a:path w="4663685" h="2593429">
                <a:moveTo>
                  <a:pt x="0" y="0"/>
                </a:moveTo>
                <a:lnTo>
                  <a:pt x="4663685" y="0"/>
                </a:lnTo>
                <a:lnTo>
                  <a:pt x="4663685" y="2593429"/>
                </a:lnTo>
                <a:lnTo>
                  <a:pt x="0" y="2593429"/>
                </a:lnTo>
                <a:close/>
              </a:path>
            </a:pathLst>
          </a:custGeom>
          <a:solidFill>
            <a:schemeClr val="bg1">
              <a:lumMod val="85000"/>
            </a:schemeClr>
          </a:solidFill>
        </p:spPr>
        <p:txBody>
          <a:bodyPr wrap="square">
            <a:noAutofit/>
          </a:bodyPr>
          <a:lstStyle/>
          <a:p>
            <a:endParaRPr lang="en-US"/>
          </a:p>
        </p:txBody>
      </p:sp>
      <p:sp>
        <p:nvSpPr>
          <p:cNvPr id="2" name="Text Placeholder 2">
            <a:extLst>
              <a:ext uri="{FF2B5EF4-FFF2-40B4-BE49-F238E27FC236}">
                <a16:creationId xmlns:a16="http://schemas.microsoft.com/office/drawing/2014/main" id="{58C236A3-B433-0AE0-6F6C-ADA9651FE5F7}"/>
              </a:ext>
            </a:extLst>
          </p:cNvPr>
          <p:cNvSpPr>
            <a:spLocks noGrp="1"/>
          </p:cNvSpPr>
          <p:nvPr>
            <p:ph type="body" sz="quarter" idx="11"/>
          </p:nvPr>
        </p:nvSpPr>
        <p:spPr>
          <a:xfrm>
            <a:off x="6535728" y="1318989"/>
            <a:ext cx="4686184" cy="413548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7">
            <a:extLst>
              <a:ext uri="{FF2B5EF4-FFF2-40B4-BE49-F238E27FC236}">
                <a16:creationId xmlns:a16="http://schemas.microsoft.com/office/drawing/2014/main" id="{179E1205-A18D-C19B-8A8D-DE6B6F8A76DF}"/>
              </a:ext>
            </a:extLst>
          </p:cNvPr>
          <p:cNvSpPr>
            <a:spLocks noGrp="1"/>
          </p:cNvSpPr>
          <p:nvPr>
            <p:ph type="title" hasCustomPrompt="1"/>
          </p:nvPr>
        </p:nvSpPr>
        <p:spPr>
          <a:xfrm>
            <a:off x="2242567" y="158091"/>
            <a:ext cx="8143337" cy="1325563"/>
          </a:xfrm>
          <a:prstGeom prst="rect">
            <a:avLst/>
          </a:prstGeom>
        </p:spPr>
        <p:txBody>
          <a:bodyPr/>
          <a:lstStyle>
            <a:lvl1pPr>
              <a:defRPr>
                <a:solidFill>
                  <a:schemeClr val="bg1"/>
                </a:solidFill>
              </a:defRPr>
            </a:lvl1pPr>
          </a:lstStyle>
          <a:p>
            <a:pPr algn="ctr"/>
            <a:r>
              <a:rPr lang="en-US" sz="4400" b="1" dirty="0">
                <a:solidFill>
                  <a:schemeClr val="bg1"/>
                </a:solidFill>
                <a:latin typeface="Space Grotesk" pitchFamily="2" charset="0"/>
                <a:cs typeface="Space Grotesk" pitchFamily="2" charset="0"/>
              </a:rPr>
              <a:t>Title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Tree>
    <p:extLst>
      <p:ext uri="{BB962C8B-B14F-4D97-AF65-F5344CB8AC3E}">
        <p14:creationId xmlns:p14="http://schemas.microsoft.com/office/powerpoint/2010/main" val="4102708126"/>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416B878-D898-4DC6-B0C9-591ECD6BB323}"/>
              </a:ext>
            </a:extLst>
          </p:cNvPr>
          <p:cNvSpPr>
            <a:spLocks noGrp="1"/>
          </p:cNvSpPr>
          <p:nvPr>
            <p:ph type="pic" sz="quarter" idx="10"/>
          </p:nvPr>
        </p:nvSpPr>
        <p:spPr>
          <a:xfrm>
            <a:off x="7408408" y="1184719"/>
            <a:ext cx="3998913" cy="3464418"/>
          </a:xfrm>
          <a:custGeom>
            <a:avLst/>
            <a:gdLst>
              <a:gd name="connsiteX0" fmla="*/ 797719 w 3998913"/>
              <a:gd name="connsiteY0" fmla="*/ 0 h 3464418"/>
              <a:gd name="connsiteX1" fmla="*/ 3998913 w 3998913"/>
              <a:gd name="connsiteY1" fmla="*/ 1042987 h 3464418"/>
              <a:gd name="connsiteX2" fmla="*/ 2955132 w 3998913"/>
              <a:gd name="connsiteY2" fmla="*/ 3464418 h 3464418"/>
              <a:gd name="connsiteX3" fmla="*/ 0 w 3998913"/>
              <a:gd name="connsiteY3" fmla="*/ 2053925 h 3464418"/>
            </a:gdLst>
            <a:ahLst/>
            <a:cxnLst>
              <a:cxn ang="0">
                <a:pos x="connsiteX0" y="connsiteY0"/>
              </a:cxn>
              <a:cxn ang="0">
                <a:pos x="connsiteX1" y="connsiteY1"/>
              </a:cxn>
              <a:cxn ang="0">
                <a:pos x="connsiteX2" y="connsiteY2"/>
              </a:cxn>
              <a:cxn ang="0">
                <a:pos x="connsiteX3" y="connsiteY3"/>
              </a:cxn>
            </a:cxnLst>
            <a:rect l="l" t="t" r="r" b="b"/>
            <a:pathLst>
              <a:path w="3998913" h="3464418">
                <a:moveTo>
                  <a:pt x="797719" y="0"/>
                </a:moveTo>
                <a:lnTo>
                  <a:pt x="3998913" y="1042987"/>
                </a:lnTo>
                <a:lnTo>
                  <a:pt x="2955132" y="3464418"/>
                </a:lnTo>
                <a:lnTo>
                  <a:pt x="0" y="2053925"/>
                </a:lnTo>
                <a:close/>
              </a:path>
            </a:pathLst>
          </a:custGeom>
          <a:solidFill>
            <a:schemeClr val="bg1">
              <a:lumMod val="85000"/>
            </a:schemeClr>
          </a:solidFill>
        </p:spPr>
        <p:txBody>
          <a:bodyPr wrap="square">
            <a:noAutofit/>
          </a:bodyPr>
          <a:lstStyle/>
          <a:p>
            <a:endParaRPr lang="en-US"/>
          </a:p>
        </p:txBody>
      </p:sp>
      <p:sp>
        <p:nvSpPr>
          <p:cNvPr id="2" name="Text Placeholder 2">
            <a:extLst>
              <a:ext uri="{FF2B5EF4-FFF2-40B4-BE49-F238E27FC236}">
                <a16:creationId xmlns:a16="http://schemas.microsoft.com/office/drawing/2014/main" id="{ED2D6CE0-6ED7-9932-A25D-6C78B96C04D1}"/>
              </a:ext>
            </a:extLst>
          </p:cNvPr>
          <p:cNvSpPr>
            <a:spLocks noGrp="1"/>
          </p:cNvSpPr>
          <p:nvPr>
            <p:ph type="body" sz="quarter" idx="11"/>
          </p:nvPr>
        </p:nvSpPr>
        <p:spPr>
          <a:xfrm>
            <a:off x="1409816" y="1361260"/>
            <a:ext cx="4686184" cy="4135480"/>
          </a:xfrm>
          <a:prstGeom prst="rect">
            <a:avLst/>
          </a:prstGeo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7">
            <a:extLst>
              <a:ext uri="{FF2B5EF4-FFF2-40B4-BE49-F238E27FC236}">
                <a16:creationId xmlns:a16="http://schemas.microsoft.com/office/drawing/2014/main" id="{B67DA887-9F84-22FB-B421-0661EAAC2FB9}"/>
              </a:ext>
            </a:extLst>
          </p:cNvPr>
          <p:cNvSpPr>
            <a:spLocks noGrp="1"/>
          </p:cNvSpPr>
          <p:nvPr>
            <p:ph type="title" hasCustomPrompt="1"/>
          </p:nvPr>
        </p:nvSpPr>
        <p:spPr>
          <a:xfrm>
            <a:off x="2242567" y="158091"/>
            <a:ext cx="8143337" cy="1325563"/>
          </a:xfrm>
          <a:prstGeom prst="rect">
            <a:avLst/>
          </a:prstGeom>
        </p:spPr>
        <p:txBody>
          <a:bodyPr/>
          <a:lstStyle>
            <a:lvl1pPr>
              <a:defRPr>
                <a:solidFill>
                  <a:schemeClr val="bg1"/>
                </a:solidFill>
              </a:defRPr>
            </a:lvl1pPr>
          </a:lstStyle>
          <a:p>
            <a:pPr algn="ctr"/>
            <a:r>
              <a:rPr lang="en-US" sz="4400" b="1" dirty="0">
                <a:solidFill>
                  <a:schemeClr val="bg1"/>
                </a:solidFill>
                <a:latin typeface="Space Grotesk" pitchFamily="2" charset="0"/>
                <a:cs typeface="Space Grotesk" pitchFamily="2" charset="0"/>
              </a:rPr>
              <a:t>Title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Tree>
    <p:extLst>
      <p:ext uri="{BB962C8B-B14F-4D97-AF65-F5344CB8AC3E}">
        <p14:creationId xmlns:p14="http://schemas.microsoft.com/office/powerpoint/2010/main" val="1424075756"/>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3018D256-3379-1261-2756-0E03D91FD6A0}"/>
              </a:ext>
            </a:extLst>
          </p:cNvPr>
          <p:cNvSpPr>
            <a:spLocks noGrp="1"/>
          </p:cNvSpPr>
          <p:nvPr>
            <p:ph type="title" hasCustomPrompt="1"/>
          </p:nvPr>
        </p:nvSpPr>
        <p:spPr>
          <a:xfrm>
            <a:off x="2182182" y="2254310"/>
            <a:ext cx="8143337" cy="1325563"/>
          </a:xfrm>
          <a:prstGeom prst="rect">
            <a:avLst/>
          </a:prstGeom>
        </p:spPr>
        <p:txBody>
          <a:bodyPr/>
          <a:lstStyle>
            <a:lvl1pPr>
              <a:defRPr>
                <a:solidFill>
                  <a:schemeClr val="bg1"/>
                </a:solidFill>
              </a:defRPr>
            </a:lvl1pPr>
          </a:lstStyle>
          <a:p>
            <a:pPr algn="ctr"/>
            <a:r>
              <a:rPr lang="en-US" sz="4400" b="1" dirty="0">
                <a:solidFill>
                  <a:schemeClr val="bg1"/>
                </a:solidFill>
                <a:latin typeface="Space Grotesk" pitchFamily="2" charset="0"/>
                <a:cs typeface="Space Grotesk" pitchFamily="2" charset="0"/>
              </a:rPr>
              <a:t>Content </a:t>
            </a:r>
            <a:r>
              <a:rPr lang="en-US" sz="4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Here</a:t>
            </a:r>
          </a:p>
        </p:txBody>
      </p:sp>
    </p:spTree>
    <p:extLst>
      <p:ext uri="{BB962C8B-B14F-4D97-AF65-F5344CB8AC3E}">
        <p14:creationId xmlns:p14="http://schemas.microsoft.com/office/powerpoint/2010/main" val="3384147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0852633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49216324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GB"/>
              <a:t>Click to edit Master title style</a:t>
            </a:r>
            <a:endParaRPr lang="en-US"/>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GB"/>
              <a:t>Click to edit Master title style</a:t>
            </a:r>
            <a:endParaRPr lang="en-US"/>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38892969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GB"/>
              <a:t>Click to edit Master title style</a:t>
            </a:r>
            <a:endParaRPr lang="en-US"/>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GB"/>
              <a:t>Click to edit Master title style</a:t>
            </a:r>
            <a:endParaRPr lang="en-US"/>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GB"/>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GB"/>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GB"/>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GB"/>
              <a:t>Click to edit Master title style</a:t>
            </a:r>
            <a:endParaRPr lang="en-US"/>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GB"/>
              <a:t>Click to edit Master title style</a:t>
            </a:r>
            <a:endParaRPr lang="en-US"/>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GB"/>
              <a:t>Click to edit Master title style</a:t>
            </a:r>
            <a:endParaRPr lang="en-US"/>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GB"/>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171728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GB"/>
              <a:t>Click to edit Master title style</a:t>
            </a:r>
            <a:endParaRPr lang="en-US"/>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GB"/>
              <a:t>Click to edit Master title style</a:t>
            </a:r>
            <a:endParaRPr lang="en-US"/>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GB"/>
              <a:t>Click to edit Master title style</a:t>
            </a:r>
            <a:endParaRPr lang="en-US"/>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GB"/>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2152574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GB"/>
              <a:t>Click to edit Master title style</a:t>
            </a:r>
            <a:endParaRPr lang="en-US"/>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GB"/>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GB"/>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GB"/>
              <a:t>Click to edit Master title style</a:t>
            </a:r>
            <a:endParaRPr lang="en-US"/>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GB"/>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GB"/>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720733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GB"/>
              <a:t>Click to edit Master title style</a:t>
            </a:r>
            <a:endParaRPr lang="en-US"/>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GB"/>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US"/>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GB"/>
              <a:t>Click to edit Master title style</a:t>
            </a:r>
            <a:endParaRPr lang="en-US"/>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3983662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3809554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586877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3070569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722500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545712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Demo slid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714147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65884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Section Title blue">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73031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0985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284402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Section Title Dk Green">
    <p:bg>
      <p:bgPr>
        <a:solidFill>
          <a:srgbClr val="054B1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9051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r="-18"/>
          <a:stretch/>
        </p:blipFill>
        <p:spPr bwMode="invGray">
          <a:xfrm>
            <a:off x="7076792" y="0"/>
            <a:ext cx="5115208" cy="6858000"/>
          </a:xfrm>
          <a:prstGeom prst="rect">
            <a:avLst/>
          </a:prstGeom>
        </p:spPr>
      </p:pic>
    </p:spTree>
    <p:extLst>
      <p:ext uri="{BB962C8B-B14F-4D97-AF65-F5344CB8AC3E}">
        <p14:creationId xmlns:p14="http://schemas.microsoft.com/office/powerpoint/2010/main" val="656578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94269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85634B7-7348-3D4C-884C-574DBB5ACD92}"/>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44097A09-7943-5649-B860-0C242F6430E1}"/>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12404" r="9346"/>
          <a:stretch/>
        </p:blipFill>
        <p:spPr>
          <a:xfrm>
            <a:off x="5270501" y="1315232"/>
            <a:ext cx="6921500" cy="4238669"/>
          </a:xfrm>
          <a:prstGeom prst="rect">
            <a:avLst/>
          </a:prstGeom>
        </p:spPr>
      </p:pic>
    </p:spTree>
    <p:extLst>
      <p:ext uri="{BB962C8B-B14F-4D97-AF65-F5344CB8AC3E}">
        <p14:creationId xmlns:p14="http://schemas.microsoft.com/office/powerpoint/2010/main" val="13810043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6E5BB7F-3132-5D4C-AB53-07BD308F7C71}"/>
              </a:ext>
            </a:extLst>
          </p:cNvPr>
          <p:cNvSpPr/>
          <p:nvPr userDrawn="1"/>
        </p:nvSpPr>
        <p:spPr bwMode="auto">
          <a:xfrm>
            <a:off x="5270500" y="0"/>
            <a:ext cx="6921500" cy="685800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8" name="Picture 7">
            <a:extLst>
              <a:ext uri="{FF2B5EF4-FFF2-40B4-BE49-F238E27FC236}">
                <a16:creationId xmlns:a16="http://schemas.microsoft.com/office/drawing/2014/main" id="{1AC60BDD-CABB-8B4F-BFDB-1AAA8A20164C}"/>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8828" r="8209"/>
          <a:stretch/>
        </p:blipFill>
        <p:spPr>
          <a:xfrm>
            <a:off x="5270500" y="2322164"/>
            <a:ext cx="6921500" cy="2294285"/>
          </a:xfrm>
          <a:prstGeom prst="rect">
            <a:avLst/>
          </a:prstGeom>
        </p:spPr>
      </p:pic>
    </p:spTree>
    <p:extLst>
      <p:ext uri="{BB962C8B-B14F-4D97-AF65-F5344CB8AC3E}">
        <p14:creationId xmlns:p14="http://schemas.microsoft.com/office/powerpoint/2010/main" val="13280826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D46BD20-84B7-474B-8759-CD81E4655A25}"/>
              </a:ext>
            </a:extLst>
          </p:cNvPr>
          <p:cNvSpPr/>
          <p:nvPr userDrawn="1"/>
        </p:nvSpPr>
        <p:spPr bwMode="auto">
          <a:xfrm>
            <a:off x="5270500" y="0"/>
            <a:ext cx="6921500" cy="685800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10" name="Picture 9">
            <a:extLst>
              <a:ext uri="{FF2B5EF4-FFF2-40B4-BE49-F238E27FC236}">
                <a16:creationId xmlns:a16="http://schemas.microsoft.com/office/drawing/2014/main" id="{B1DAC3B3-181F-5149-B531-D73282A25D15}"/>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l="7666" t="4539" r="7270" b="6936"/>
          <a:stretch/>
        </p:blipFill>
        <p:spPr>
          <a:xfrm>
            <a:off x="5270499" y="-1"/>
            <a:ext cx="6921501" cy="6858001"/>
          </a:xfrm>
          <a:prstGeom prst="rect">
            <a:avLst/>
          </a:prstGeom>
        </p:spPr>
      </p:pic>
    </p:spTree>
    <p:extLst>
      <p:ext uri="{BB962C8B-B14F-4D97-AF65-F5344CB8AC3E}">
        <p14:creationId xmlns:p14="http://schemas.microsoft.com/office/powerpoint/2010/main" val="25468427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C11EAE-3A22-E84A-8BC8-11A0D824AB2E}"/>
              </a:ext>
            </a:extLst>
          </p:cNvPr>
          <p:cNvSpPr/>
          <p:nvPr userDrawn="1"/>
        </p:nvSpPr>
        <p:spPr bwMode="auto">
          <a:xfrm>
            <a:off x="5270500" y="0"/>
            <a:ext cx="69215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3" name="Picture 2">
            <a:extLst>
              <a:ext uri="{FF2B5EF4-FFF2-40B4-BE49-F238E27FC236}">
                <a16:creationId xmlns:a16="http://schemas.microsoft.com/office/drawing/2014/main" id="{F1130DED-49F2-7F4A-A1D8-D5BEF2F4F110}"/>
              </a:ext>
            </a:extLst>
          </p:cNvPr>
          <p:cNvPicPr>
            <a:picLocks noChangeAspect="1"/>
          </p:cNvPicPr>
          <p:nvPr userDrawn="1"/>
        </p:nvPicPr>
        <p:blipFill>
          <a:blip r:embed="rId2"/>
          <a:stretch>
            <a:fillRect/>
          </a:stretch>
        </p:blipFill>
        <p:spPr>
          <a:xfrm>
            <a:off x="5692066" y="901699"/>
            <a:ext cx="6245934" cy="4735013"/>
          </a:xfrm>
          <a:prstGeom prst="rect">
            <a:avLst/>
          </a:prstGeom>
        </p:spPr>
      </p:pic>
    </p:spTree>
    <p:extLst>
      <p:ext uri="{BB962C8B-B14F-4D97-AF65-F5344CB8AC3E}">
        <p14:creationId xmlns:p14="http://schemas.microsoft.com/office/powerpoint/2010/main" val="21505917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rgbClr val="054B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2378778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2382814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7401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39202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GB"/>
              <a:t>Click to edit Master title style</a:t>
            </a:r>
            <a:endParaRPr lang="en-US"/>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885406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dirty="0"/>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636279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0989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598224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64919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9776438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23585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2948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hq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213688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42679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543652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245008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631177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4855764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513174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4003864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862812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673724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117582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theme" Target="../theme/theme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slideLayout" Target="../slideLayouts/slideLayout120.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42" Type="http://schemas.openxmlformats.org/officeDocument/2006/relationships/slideLayout" Target="../slideLayouts/slideLayout123.xml"/><Relationship Id="rId47" Type="http://schemas.openxmlformats.org/officeDocument/2006/relationships/slideLayout" Target="../slideLayouts/slideLayout128.xml"/><Relationship Id="rId50" Type="http://schemas.openxmlformats.org/officeDocument/2006/relationships/image" Target="../media/image42.png"/><Relationship Id="rId7" Type="http://schemas.openxmlformats.org/officeDocument/2006/relationships/slideLayout" Target="../slideLayouts/slideLayout8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9" Type="http://schemas.openxmlformats.org/officeDocument/2006/relationships/slideLayout" Target="../slideLayouts/slideLayout110.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slideLayout" Target="../slideLayouts/slideLayout121.xml"/><Relationship Id="rId45" Type="http://schemas.openxmlformats.org/officeDocument/2006/relationships/slideLayout" Target="../slideLayouts/slideLayout126.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49" Type="http://schemas.openxmlformats.org/officeDocument/2006/relationships/theme" Target="../theme/theme2.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4" Type="http://schemas.openxmlformats.org/officeDocument/2006/relationships/slideLayout" Target="../slideLayouts/slideLayout125.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43" Type="http://schemas.openxmlformats.org/officeDocument/2006/relationships/slideLayout" Target="../slideLayouts/slideLayout124.xml"/><Relationship Id="rId48" Type="http://schemas.openxmlformats.org/officeDocument/2006/relationships/slideLayout" Target="../slideLayouts/slideLayout129.xml"/><Relationship Id="rId8" Type="http://schemas.openxmlformats.org/officeDocument/2006/relationships/slideLayout" Target="../slideLayouts/slideLayout89.xml"/><Relationship Id="rId51" Type="http://schemas.openxmlformats.org/officeDocument/2006/relationships/image" Target="../media/image43.svg"/><Relationship Id="rId3" Type="http://schemas.openxmlformats.org/officeDocument/2006/relationships/slideLayout" Target="../slideLayouts/slideLayout84.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 Id="rId46" Type="http://schemas.openxmlformats.org/officeDocument/2006/relationships/slideLayout" Target="../slideLayouts/slideLayout127.xml"/><Relationship Id="rId20" Type="http://schemas.openxmlformats.org/officeDocument/2006/relationships/slideLayout" Target="../slideLayouts/slideLayout101.xml"/><Relationship Id="rId41" Type="http://schemas.openxmlformats.org/officeDocument/2006/relationships/slideLayout" Target="../slideLayouts/slideLayout122.xml"/><Relationship Id="rId1" Type="http://schemas.openxmlformats.org/officeDocument/2006/relationships/slideLayout" Target="../slideLayouts/slideLayout82.xml"/><Relationship Id="rId6"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7.xml"/><Relationship Id="rId13" Type="http://schemas.openxmlformats.org/officeDocument/2006/relationships/slideLayout" Target="../slideLayouts/slideLayout142.xml"/><Relationship Id="rId18" Type="http://schemas.openxmlformats.org/officeDocument/2006/relationships/image" Target="../media/image54.png"/><Relationship Id="rId3" Type="http://schemas.openxmlformats.org/officeDocument/2006/relationships/slideLayout" Target="../slideLayouts/slideLayout132.xml"/><Relationship Id="rId7" Type="http://schemas.openxmlformats.org/officeDocument/2006/relationships/slideLayout" Target="../slideLayouts/slideLayout136.xml"/><Relationship Id="rId12" Type="http://schemas.openxmlformats.org/officeDocument/2006/relationships/slideLayout" Target="../slideLayouts/slideLayout141.xml"/><Relationship Id="rId17" Type="http://schemas.openxmlformats.org/officeDocument/2006/relationships/image" Target="../media/image53.png"/><Relationship Id="rId2" Type="http://schemas.openxmlformats.org/officeDocument/2006/relationships/slideLayout" Target="../slideLayouts/slideLayout131.xml"/><Relationship Id="rId16" Type="http://schemas.openxmlformats.org/officeDocument/2006/relationships/theme" Target="../theme/theme3.xml"/><Relationship Id="rId1" Type="http://schemas.openxmlformats.org/officeDocument/2006/relationships/slideLayout" Target="../slideLayouts/slideLayout130.xml"/><Relationship Id="rId6" Type="http://schemas.openxmlformats.org/officeDocument/2006/relationships/slideLayout" Target="../slideLayouts/slideLayout135.xml"/><Relationship Id="rId11" Type="http://schemas.openxmlformats.org/officeDocument/2006/relationships/slideLayout" Target="../slideLayouts/slideLayout140.xml"/><Relationship Id="rId5" Type="http://schemas.openxmlformats.org/officeDocument/2006/relationships/slideLayout" Target="../slideLayouts/slideLayout134.xml"/><Relationship Id="rId15" Type="http://schemas.openxmlformats.org/officeDocument/2006/relationships/slideLayout" Target="../slideLayouts/slideLayout144.xml"/><Relationship Id="rId10" Type="http://schemas.openxmlformats.org/officeDocument/2006/relationships/slideLayout" Target="../slideLayouts/slideLayout139.xml"/><Relationship Id="rId4" Type="http://schemas.openxmlformats.org/officeDocument/2006/relationships/slideLayout" Target="../slideLayouts/slideLayout133.xml"/><Relationship Id="rId9" Type="http://schemas.openxmlformats.org/officeDocument/2006/relationships/slideLayout" Target="../slideLayouts/slideLayout138.xml"/><Relationship Id="rId14" Type="http://schemas.openxmlformats.org/officeDocument/2006/relationships/slideLayout" Target="../slideLayouts/slideLayout1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GB"/>
              <a:t>Click to edit Master title style</a:t>
            </a:r>
            <a:endParaRPr lang="en-US"/>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189" r:id="rId1"/>
    <p:sldLayoutId id="2147485218" r:id="rId2"/>
    <p:sldLayoutId id="2147485220" r:id="rId3"/>
    <p:sldLayoutId id="2147485219" r:id="rId4"/>
    <p:sldLayoutId id="2147485216" r:id="rId5"/>
    <p:sldLayoutId id="2147485215" r:id="rId6"/>
    <p:sldLayoutId id="2147485217" r:id="rId7"/>
    <p:sldLayoutId id="2147485190" r:id="rId8"/>
    <p:sldLayoutId id="2147485197" r:id="rId9"/>
    <p:sldLayoutId id="2147485195" r:id="rId10"/>
    <p:sldLayoutId id="2147485196" r:id="rId11"/>
    <p:sldLayoutId id="2147485221" r:id="rId12"/>
    <p:sldLayoutId id="2147485222" r:id="rId13"/>
    <p:sldLayoutId id="2147484610" r:id="rId14"/>
    <p:sldLayoutId id="2147485203" r:id="rId15"/>
    <p:sldLayoutId id="2147485202" r:id="rId16"/>
    <p:sldLayoutId id="2147484710" r:id="rId17"/>
    <p:sldLayoutId id="2147484240" r:id="rId18"/>
    <p:sldLayoutId id="2147484910" r:id="rId19"/>
    <p:sldLayoutId id="2147484911" r:id="rId20"/>
    <p:sldLayoutId id="2147485050" r:id="rId21"/>
    <p:sldLayoutId id="2147485165" r:id="rId22"/>
    <p:sldLayoutId id="2147484941" r:id="rId23"/>
    <p:sldLayoutId id="2147484942" r:id="rId24"/>
    <p:sldLayoutId id="2147485162" r:id="rId25"/>
    <p:sldLayoutId id="2147484639" r:id="rId26"/>
    <p:sldLayoutId id="2147484943" r:id="rId27"/>
    <p:sldLayoutId id="2147484603" r:id="rId28"/>
    <p:sldLayoutId id="2147484833" r:id="rId29"/>
    <p:sldLayoutId id="2147484834" r:id="rId30"/>
    <p:sldLayoutId id="2147484835" r:id="rId31"/>
    <p:sldLayoutId id="2147484922" r:id="rId32"/>
    <p:sldLayoutId id="2147484923" r:id="rId33"/>
    <p:sldLayoutId id="2147484924" r:id="rId34"/>
    <p:sldLayoutId id="2147484839" r:id="rId35"/>
    <p:sldLayoutId id="2147484840" r:id="rId36"/>
    <p:sldLayoutId id="2147484841" r:id="rId37"/>
    <p:sldLayoutId id="2147484842" r:id="rId38"/>
    <p:sldLayoutId id="2147484843" r:id="rId39"/>
    <p:sldLayoutId id="2147484938" r:id="rId40"/>
    <p:sldLayoutId id="2147484939" r:id="rId41"/>
    <p:sldLayoutId id="2147484940" r:id="rId42"/>
    <p:sldLayoutId id="2147485161" r:id="rId43"/>
    <p:sldLayoutId id="2147485152" r:id="rId44"/>
    <p:sldLayoutId id="2147485153" r:id="rId45"/>
    <p:sldLayoutId id="2147485154" r:id="rId46"/>
    <p:sldLayoutId id="2147484944" r:id="rId47"/>
    <p:sldLayoutId id="2147484945" r:id="rId48"/>
    <p:sldLayoutId id="2147485137" r:id="rId49"/>
    <p:sldLayoutId id="2147485138" r:id="rId50"/>
    <p:sldLayoutId id="2147485139" r:id="rId51"/>
    <p:sldLayoutId id="2147485140" r:id="rId52"/>
    <p:sldLayoutId id="2147485141" r:id="rId53"/>
    <p:sldLayoutId id="2147485142" r:id="rId54"/>
    <p:sldLayoutId id="2147485212" r:id="rId55"/>
    <p:sldLayoutId id="2147485213" r:id="rId56"/>
    <p:sldLayoutId id="2147485214" r:id="rId57"/>
    <p:sldLayoutId id="2147484249" r:id="rId58"/>
    <p:sldLayoutId id="2147484640" r:id="rId59"/>
    <p:sldLayoutId id="2147485198" r:id="rId60"/>
    <p:sldLayoutId id="2147485227" r:id="rId61"/>
    <p:sldLayoutId id="2147485228" r:id="rId62"/>
    <p:sldLayoutId id="2147484584" r:id="rId63"/>
    <p:sldLayoutId id="2147485225" r:id="rId64"/>
    <p:sldLayoutId id="2147485226" r:id="rId65"/>
    <p:sldLayoutId id="2147485199" r:id="rId66"/>
    <p:sldLayoutId id="2147484583" r:id="rId67"/>
    <p:sldLayoutId id="2147485223" r:id="rId68"/>
    <p:sldLayoutId id="2147485224" r:id="rId69"/>
    <p:sldLayoutId id="2147485206" r:id="rId70"/>
    <p:sldLayoutId id="2147485207" r:id="rId71"/>
    <p:sldLayoutId id="2147485208" r:id="rId72"/>
    <p:sldLayoutId id="2147485209" r:id="rId73"/>
    <p:sldLayoutId id="2147485210" r:id="rId74"/>
    <p:sldLayoutId id="2147485211" r:id="rId75"/>
    <p:sldLayoutId id="2147484671" r:id="rId76"/>
    <p:sldLayoutId id="2147484673" r:id="rId77"/>
    <p:sldLayoutId id="2147485204" r:id="rId78"/>
    <p:sldLayoutId id="2147485205" r:id="rId79"/>
    <p:sldLayoutId id="2147484299" r:id="rId80"/>
    <p:sldLayoutId id="2147484263"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170051320"/>
      </p:ext>
    </p:extLst>
  </p:cSld>
  <p:clrMap bg1="dk1" tx1="lt1" bg2="dk2" tx2="lt2" accent1="accent1" accent2="accent2" accent3="accent3" accent4="accent4" accent5="accent5" accent6="accent6" hlink="hlink" folHlink="folHlink"/>
  <p:sldLayoutIdLst>
    <p:sldLayoutId id="2147485230" r:id="rId1"/>
    <p:sldLayoutId id="2147485231" r:id="rId2"/>
    <p:sldLayoutId id="2147485232" r:id="rId3"/>
    <p:sldLayoutId id="2147485233" r:id="rId4"/>
    <p:sldLayoutId id="2147485234" r:id="rId5"/>
    <p:sldLayoutId id="2147485235" r:id="rId6"/>
    <p:sldLayoutId id="2147485236" r:id="rId7"/>
    <p:sldLayoutId id="2147485237" r:id="rId8"/>
    <p:sldLayoutId id="2147485238" r:id="rId9"/>
    <p:sldLayoutId id="2147485239" r:id="rId10"/>
    <p:sldLayoutId id="2147485240" r:id="rId11"/>
    <p:sldLayoutId id="2147485241" r:id="rId12"/>
    <p:sldLayoutId id="2147485242" r:id="rId13"/>
    <p:sldLayoutId id="2147485243" r:id="rId14"/>
    <p:sldLayoutId id="2147485244" r:id="rId15"/>
    <p:sldLayoutId id="2147485245" r:id="rId16"/>
    <p:sldLayoutId id="2147485246" r:id="rId17"/>
    <p:sldLayoutId id="2147485247" r:id="rId18"/>
    <p:sldLayoutId id="2147485248" r:id="rId19"/>
    <p:sldLayoutId id="2147485249" r:id="rId20"/>
    <p:sldLayoutId id="2147485250" r:id="rId21"/>
    <p:sldLayoutId id="2147485251" r:id="rId22"/>
    <p:sldLayoutId id="2147485252" r:id="rId23"/>
    <p:sldLayoutId id="2147485253" r:id="rId24"/>
    <p:sldLayoutId id="2147485254" r:id="rId25"/>
    <p:sldLayoutId id="2147485255" r:id="rId26"/>
    <p:sldLayoutId id="2147485256" r:id="rId27"/>
    <p:sldLayoutId id="2147485257" r:id="rId28"/>
    <p:sldLayoutId id="2147485258" r:id="rId29"/>
    <p:sldLayoutId id="2147485259" r:id="rId30"/>
    <p:sldLayoutId id="2147485260" r:id="rId31"/>
    <p:sldLayoutId id="2147485261" r:id="rId32"/>
    <p:sldLayoutId id="2147485262" r:id="rId33"/>
    <p:sldLayoutId id="2147485263" r:id="rId34"/>
    <p:sldLayoutId id="2147485264" r:id="rId35"/>
    <p:sldLayoutId id="2147485265" r:id="rId36"/>
    <p:sldLayoutId id="2147485266" r:id="rId37"/>
    <p:sldLayoutId id="2147485267" r:id="rId38"/>
    <p:sldLayoutId id="2147485268" r:id="rId39"/>
    <p:sldLayoutId id="2147485269" r:id="rId40"/>
    <p:sldLayoutId id="2147485270" r:id="rId41"/>
    <p:sldLayoutId id="2147485271" r:id="rId42"/>
    <p:sldLayoutId id="2147485272" r:id="rId43"/>
    <p:sldLayoutId id="2147485273" r:id="rId44"/>
    <p:sldLayoutId id="2147485274" r:id="rId45"/>
    <p:sldLayoutId id="2147485275" r:id="rId46"/>
    <p:sldLayoutId id="2147485276" r:id="rId47"/>
    <p:sldLayoutId id="2147485277"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9C91FAB-7600-4BD4-9C63-4F2FF2C19190}"/>
              </a:ext>
            </a:extLst>
          </p:cNvPr>
          <p:cNvGrpSpPr/>
          <p:nvPr userDrawn="1"/>
        </p:nvGrpSpPr>
        <p:grpSpPr>
          <a:xfrm>
            <a:off x="309324" y="3273040"/>
            <a:ext cx="11573353" cy="3587612"/>
            <a:chOff x="309324" y="3273040"/>
            <a:chExt cx="11573353" cy="3587612"/>
          </a:xfrm>
        </p:grpSpPr>
        <p:sp>
          <p:nvSpPr>
            <p:cNvPr id="11" name="Freeform 10">
              <a:extLst>
                <a:ext uri="{FF2B5EF4-FFF2-40B4-BE49-F238E27FC236}">
                  <a16:creationId xmlns:a16="http://schemas.microsoft.com/office/drawing/2014/main" id="{B033F4D4-3759-9686-A151-BCD88D73B313}"/>
                </a:ext>
              </a:extLst>
            </p:cNvPr>
            <p:cNvSpPr>
              <a:spLocks noChangeAspect="1"/>
            </p:cNvSpPr>
            <p:nvPr userDrawn="1"/>
          </p:nvSpPr>
          <p:spPr>
            <a:xfrm>
              <a:off x="1580452" y="3273040"/>
              <a:ext cx="61200" cy="2663659"/>
            </a:xfrm>
            <a:custGeom>
              <a:avLst/>
              <a:gdLst>
                <a:gd name="connsiteX0" fmla="*/ 18000 w 61200"/>
                <a:gd name="connsiteY0" fmla="*/ 0 h 1615679"/>
                <a:gd name="connsiteX1" fmla="*/ 43200 w 61200"/>
                <a:gd name="connsiteY1" fmla="*/ 0 h 1615679"/>
                <a:gd name="connsiteX2" fmla="*/ 43200 w 61200"/>
                <a:gd name="connsiteY2" fmla="*/ 1559698 h 1615679"/>
                <a:gd name="connsiteX3" fmla="*/ 52238 w 61200"/>
                <a:gd name="connsiteY3" fmla="*/ 1563442 h 1615679"/>
                <a:gd name="connsiteX4" fmla="*/ 61200 w 61200"/>
                <a:gd name="connsiteY4" fmla="*/ 1585079 h 1615679"/>
                <a:gd name="connsiteX5" fmla="*/ 30600 w 61200"/>
                <a:gd name="connsiteY5" fmla="*/ 1615679 h 1615679"/>
                <a:gd name="connsiteX6" fmla="*/ 0 w 61200"/>
                <a:gd name="connsiteY6" fmla="*/ 1585079 h 1615679"/>
                <a:gd name="connsiteX7" fmla="*/ 8963 w 61200"/>
                <a:gd name="connsiteY7" fmla="*/ 1563442 h 1615679"/>
                <a:gd name="connsiteX8" fmla="*/ 18000 w 61200"/>
                <a:gd name="connsiteY8" fmla="*/ 1559698 h 16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0" h="1615679">
                  <a:moveTo>
                    <a:pt x="18000" y="0"/>
                  </a:moveTo>
                  <a:lnTo>
                    <a:pt x="43200" y="0"/>
                  </a:lnTo>
                  <a:lnTo>
                    <a:pt x="43200" y="1559698"/>
                  </a:lnTo>
                  <a:lnTo>
                    <a:pt x="52238" y="1563442"/>
                  </a:lnTo>
                  <a:cubicBezTo>
                    <a:pt x="57775" y="1568979"/>
                    <a:pt x="61200" y="1576629"/>
                    <a:pt x="61200" y="1585079"/>
                  </a:cubicBezTo>
                  <a:cubicBezTo>
                    <a:pt x="61200" y="1601979"/>
                    <a:pt x="47500" y="1615679"/>
                    <a:pt x="30600" y="1615679"/>
                  </a:cubicBezTo>
                  <a:cubicBezTo>
                    <a:pt x="13700" y="1615679"/>
                    <a:pt x="0" y="1601979"/>
                    <a:pt x="0" y="1585079"/>
                  </a:cubicBezTo>
                  <a:cubicBezTo>
                    <a:pt x="0" y="1576629"/>
                    <a:pt x="3425" y="1568979"/>
                    <a:pt x="8963" y="1563442"/>
                  </a:cubicBezTo>
                  <a:lnTo>
                    <a:pt x="18000" y="155969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Rectangle 12">
              <a:extLst>
                <a:ext uri="{FF2B5EF4-FFF2-40B4-BE49-F238E27FC236}">
                  <a16:creationId xmlns:a16="http://schemas.microsoft.com/office/drawing/2014/main" id="{707FA6E7-65F0-D157-230E-E133AE5B7C49}"/>
                </a:ext>
              </a:extLst>
            </p:cNvPr>
            <p:cNvSpPr/>
            <p:nvPr userDrawn="1"/>
          </p:nvSpPr>
          <p:spPr>
            <a:xfrm>
              <a:off x="3523144" y="4024394"/>
              <a:ext cx="25200" cy="2582428"/>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49596BA-FA3C-FECA-CE6B-0FE9A75849FF}"/>
                </a:ext>
              </a:extLst>
            </p:cNvPr>
            <p:cNvSpPr/>
            <p:nvPr userDrawn="1"/>
          </p:nvSpPr>
          <p:spPr>
            <a:xfrm>
              <a:off x="6101400" y="4278224"/>
              <a:ext cx="25200" cy="2582428"/>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40DBB012-6E51-E4D2-FD3D-D1018C8824BA}"/>
                </a:ext>
              </a:extLst>
            </p:cNvPr>
            <p:cNvSpPr/>
            <p:nvPr userDrawn="1"/>
          </p:nvSpPr>
          <p:spPr>
            <a:xfrm>
              <a:off x="309324" y="3897479"/>
              <a:ext cx="25200" cy="2582428"/>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16">
              <a:extLst>
                <a:ext uri="{FF2B5EF4-FFF2-40B4-BE49-F238E27FC236}">
                  <a16:creationId xmlns:a16="http://schemas.microsoft.com/office/drawing/2014/main" id="{5240E645-110E-ADBD-F2D3-778CE36F2F47}"/>
                </a:ext>
              </a:extLst>
            </p:cNvPr>
            <p:cNvSpPr>
              <a:spLocks noChangeAspect="1"/>
            </p:cNvSpPr>
            <p:nvPr userDrawn="1"/>
          </p:nvSpPr>
          <p:spPr>
            <a:xfrm>
              <a:off x="5429836" y="3689333"/>
              <a:ext cx="61200" cy="2663659"/>
            </a:xfrm>
            <a:custGeom>
              <a:avLst/>
              <a:gdLst>
                <a:gd name="connsiteX0" fmla="*/ 18000 w 61200"/>
                <a:gd name="connsiteY0" fmla="*/ 0 h 1615679"/>
                <a:gd name="connsiteX1" fmla="*/ 43200 w 61200"/>
                <a:gd name="connsiteY1" fmla="*/ 0 h 1615679"/>
                <a:gd name="connsiteX2" fmla="*/ 43200 w 61200"/>
                <a:gd name="connsiteY2" fmla="*/ 1559698 h 1615679"/>
                <a:gd name="connsiteX3" fmla="*/ 52238 w 61200"/>
                <a:gd name="connsiteY3" fmla="*/ 1563442 h 1615679"/>
                <a:gd name="connsiteX4" fmla="*/ 61200 w 61200"/>
                <a:gd name="connsiteY4" fmla="*/ 1585079 h 1615679"/>
                <a:gd name="connsiteX5" fmla="*/ 30600 w 61200"/>
                <a:gd name="connsiteY5" fmla="*/ 1615679 h 1615679"/>
                <a:gd name="connsiteX6" fmla="*/ 0 w 61200"/>
                <a:gd name="connsiteY6" fmla="*/ 1585079 h 1615679"/>
                <a:gd name="connsiteX7" fmla="*/ 8963 w 61200"/>
                <a:gd name="connsiteY7" fmla="*/ 1563442 h 1615679"/>
                <a:gd name="connsiteX8" fmla="*/ 18000 w 61200"/>
                <a:gd name="connsiteY8" fmla="*/ 1559698 h 16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0" h="1615679">
                  <a:moveTo>
                    <a:pt x="18000" y="0"/>
                  </a:moveTo>
                  <a:lnTo>
                    <a:pt x="43200" y="0"/>
                  </a:lnTo>
                  <a:lnTo>
                    <a:pt x="43200" y="1559698"/>
                  </a:lnTo>
                  <a:lnTo>
                    <a:pt x="52238" y="1563442"/>
                  </a:lnTo>
                  <a:cubicBezTo>
                    <a:pt x="57775" y="1568979"/>
                    <a:pt x="61200" y="1576629"/>
                    <a:pt x="61200" y="1585079"/>
                  </a:cubicBezTo>
                  <a:cubicBezTo>
                    <a:pt x="61200" y="1601979"/>
                    <a:pt x="47500" y="1615679"/>
                    <a:pt x="30600" y="1615679"/>
                  </a:cubicBezTo>
                  <a:cubicBezTo>
                    <a:pt x="13700" y="1615679"/>
                    <a:pt x="0" y="1601979"/>
                    <a:pt x="0" y="1585079"/>
                  </a:cubicBezTo>
                  <a:cubicBezTo>
                    <a:pt x="0" y="1576629"/>
                    <a:pt x="3425" y="1568979"/>
                    <a:pt x="8963" y="1563442"/>
                  </a:cubicBezTo>
                  <a:lnTo>
                    <a:pt x="18000" y="155969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17">
              <a:extLst>
                <a:ext uri="{FF2B5EF4-FFF2-40B4-BE49-F238E27FC236}">
                  <a16:creationId xmlns:a16="http://schemas.microsoft.com/office/drawing/2014/main" id="{C6DBCF7E-5E9B-069B-1C52-7A3DB6F1D580}"/>
                </a:ext>
              </a:extLst>
            </p:cNvPr>
            <p:cNvSpPr>
              <a:spLocks noChangeAspect="1"/>
            </p:cNvSpPr>
            <p:nvPr userDrawn="1"/>
          </p:nvSpPr>
          <p:spPr>
            <a:xfrm>
              <a:off x="8643656" y="3481186"/>
              <a:ext cx="61200" cy="2663659"/>
            </a:xfrm>
            <a:custGeom>
              <a:avLst/>
              <a:gdLst>
                <a:gd name="connsiteX0" fmla="*/ 18000 w 61200"/>
                <a:gd name="connsiteY0" fmla="*/ 0 h 1615679"/>
                <a:gd name="connsiteX1" fmla="*/ 43200 w 61200"/>
                <a:gd name="connsiteY1" fmla="*/ 0 h 1615679"/>
                <a:gd name="connsiteX2" fmla="*/ 43200 w 61200"/>
                <a:gd name="connsiteY2" fmla="*/ 1559698 h 1615679"/>
                <a:gd name="connsiteX3" fmla="*/ 52238 w 61200"/>
                <a:gd name="connsiteY3" fmla="*/ 1563442 h 1615679"/>
                <a:gd name="connsiteX4" fmla="*/ 61200 w 61200"/>
                <a:gd name="connsiteY4" fmla="*/ 1585079 h 1615679"/>
                <a:gd name="connsiteX5" fmla="*/ 30600 w 61200"/>
                <a:gd name="connsiteY5" fmla="*/ 1615679 h 1615679"/>
                <a:gd name="connsiteX6" fmla="*/ 0 w 61200"/>
                <a:gd name="connsiteY6" fmla="*/ 1585079 h 1615679"/>
                <a:gd name="connsiteX7" fmla="*/ 8963 w 61200"/>
                <a:gd name="connsiteY7" fmla="*/ 1563442 h 1615679"/>
                <a:gd name="connsiteX8" fmla="*/ 18000 w 61200"/>
                <a:gd name="connsiteY8" fmla="*/ 1559698 h 1615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200" h="1615679">
                  <a:moveTo>
                    <a:pt x="18000" y="0"/>
                  </a:moveTo>
                  <a:lnTo>
                    <a:pt x="43200" y="0"/>
                  </a:lnTo>
                  <a:lnTo>
                    <a:pt x="43200" y="1559698"/>
                  </a:lnTo>
                  <a:lnTo>
                    <a:pt x="52238" y="1563442"/>
                  </a:lnTo>
                  <a:cubicBezTo>
                    <a:pt x="57775" y="1568979"/>
                    <a:pt x="61200" y="1576629"/>
                    <a:pt x="61200" y="1585079"/>
                  </a:cubicBezTo>
                  <a:cubicBezTo>
                    <a:pt x="61200" y="1601979"/>
                    <a:pt x="47500" y="1615679"/>
                    <a:pt x="30600" y="1615679"/>
                  </a:cubicBezTo>
                  <a:cubicBezTo>
                    <a:pt x="13700" y="1615679"/>
                    <a:pt x="0" y="1601979"/>
                    <a:pt x="0" y="1585079"/>
                  </a:cubicBezTo>
                  <a:cubicBezTo>
                    <a:pt x="0" y="1576629"/>
                    <a:pt x="3425" y="1568979"/>
                    <a:pt x="8963" y="1563442"/>
                  </a:cubicBezTo>
                  <a:lnTo>
                    <a:pt x="18000" y="155969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Rectangle 19">
              <a:extLst>
                <a:ext uri="{FF2B5EF4-FFF2-40B4-BE49-F238E27FC236}">
                  <a16:creationId xmlns:a16="http://schemas.microsoft.com/office/drawing/2014/main" id="{270128EB-0346-668B-A9B0-67DF00EBB41C}"/>
                </a:ext>
              </a:extLst>
            </p:cNvPr>
            <p:cNvSpPr/>
            <p:nvPr userDrawn="1"/>
          </p:nvSpPr>
          <p:spPr>
            <a:xfrm>
              <a:off x="7372528" y="4151309"/>
              <a:ext cx="25200" cy="2582428"/>
            </a:xfrm>
            <a:prstGeom prst="rect">
              <a:avLst/>
            </a:pr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Freeform 28">
              <a:extLst>
                <a:ext uri="{FF2B5EF4-FFF2-40B4-BE49-F238E27FC236}">
                  <a16:creationId xmlns:a16="http://schemas.microsoft.com/office/drawing/2014/main" id="{D856A4E8-27FD-BFBA-3828-9942048D1AFA}"/>
                </a:ext>
              </a:extLst>
            </p:cNvPr>
            <p:cNvSpPr/>
            <p:nvPr userDrawn="1"/>
          </p:nvSpPr>
          <p:spPr>
            <a:xfrm>
              <a:off x="944888" y="4912799"/>
              <a:ext cx="25200" cy="1943483"/>
            </a:xfrm>
            <a:custGeom>
              <a:avLst/>
              <a:gdLst>
                <a:gd name="connsiteX0" fmla="*/ 0 w 25200"/>
                <a:gd name="connsiteY0" fmla="*/ 0 h 1178846"/>
                <a:gd name="connsiteX1" fmla="*/ 25200 w 25200"/>
                <a:gd name="connsiteY1" fmla="*/ 0 h 1178846"/>
                <a:gd name="connsiteX2" fmla="*/ 25200 w 25200"/>
                <a:gd name="connsiteY2" fmla="*/ 1178846 h 1178846"/>
                <a:gd name="connsiteX3" fmla="*/ 0 w 25200"/>
                <a:gd name="connsiteY3" fmla="*/ 1178846 h 1178846"/>
              </a:gdLst>
              <a:ahLst/>
              <a:cxnLst>
                <a:cxn ang="0">
                  <a:pos x="connsiteX0" y="connsiteY0"/>
                </a:cxn>
                <a:cxn ang="0">
                  <a:pos x="connsiteX1" y="connsiteY1"/>
                </a:cxn>
                <a:cxn ang="0">
                  <a:pos x="connsiteX2" y="connsiteY2"/>
                </a:cxn>
                <a:cxn ang="0">
                  <a:pos x="connsiteX3" y="connsiteY3"/>
                </a:cxn>
              </a:cxnLst>
              <a:rect l="l" t="t" r="r" b="b"/>
              <a:pathLst>
                <a:path w="25200" h="1178846">
                  <a:moveTo>
                    <a:pt x="0" y="0"/>
                  </a:moveTo>
                  <a:lnTo>
                    <a:pt x="25200" y="0"/>
                  </a:lnTo>
                  <a:lnTo>
                    <a:pt x="25200" y="1178846"/>
                  </a:lnTo>
                  <a:lnTo>
                    <a:pt x="0" y="1178846"/>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2F409095-60AE-5ED3-A9FE-AFD9AA54D7C5}"/>
                </a:ext>
              </a:extLst>
            </p:cNvPr>
            <p:cNvSpPr/>
            <p:nvPr userDrawn="1"/>
          </p:nvSpPr>
          <p:spPr>
            <a:xfrm>
              <a:off x="2252016" y="5547373"/>
              <a:ext cx="25200" cy="1308908"/>
            </a:xfrm>
            <a:custGeom>
              <a:avLst/>
              <a:gdLst>
                <a:gd name="connsiteX0" fmla="*/ 0 w 25200"/>
                <a:gd name="connsiteY0" fmla="*/ 0 h 793936"/>
                <a:gd name="connsiteX1" fmla="*/ 25200 w 25200"/>
                <a:gd name="connsiteY1" fmla="*/ 0 h 793936"/>
                <a:gd name="connsiteX2" fmla="*/ 25200 w 25200"/>
                <a:gd name="connsiteY2" fmla="*/ 793936 h 793936"/>
                <a:gd name="connsiteX3" fmla="*/ 0 w 25200"/>
                <a:gd name="connsiteY3" fmla="*/ 793936 h 793936"/>
              </a:gdLst>
              <a:ahLst/>
              <a:cxnLst>
                <a:cxn ang="0">
                  <a:pos x="connsiteX0" y="connsiteY0"/>
                </a:cxn>
                <a:cxn ang="0">
                  <a:pos x="connsiteX1" y="connsiteY1"/>
                </a:cxn>
                <a:cxn ang="0">
                  <a:pos x="connsiteX2" y="connsiteY2"/>
                </a:cxn>
                <a:cxn ang="0">
                  <a:pos x="connsiteX3" y="connsiteY3"/>
                </a:cxn>
              </a:cxnLst>
              <a:rect l="l" t="t" r="r" b="b"/>
              <a:pathLst>
                <a:path w="25200" h="793936">
                  <a:moveTo>
                    <a:pt x="0" y="0"/>
                  </a:moveTo>
                  <a:lnTo>
                    <a:pt x="25200" y="0"/>
                  </a:lnTo>
                  <a:lnTo>
                    <a:pt x="25200" y="793936"/>
                  </a:lnTo>
                  <a:lnTo>
                    <a:pt x="0" y="793936"/>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E4F06C35-BD39-D9DE-3580-1DA4138DD320}"/>
                </a:ext>
              </a:extLst>
            </p:cNvPr>
            <p:cNvSpPr/>
            <p:nvPr userDrawn="1"/>
          </p:nvSpPr>
          <p:spPr>
            <a:xfrm>
              <a:off x="2887580" y="5166629"/>
              <a:ext cx="25200" cy="1689653"/>
            </a:xfrm>
            <a:custGeom>
              <a:avLst/>
              <a:gdLst>
                <a:gd name="connsiteX0" fmla="*/ 0 w 25200"/>
                <a:gd name="connsiteY0" fmla="*/ 0 h 1024882"/>
                <a:gd name="connsiteX1" fmla="*/ 25200 w 25200"/>
                <a:gd name="connsiteY1" fmla="*/ 0 h 1024882"/>
                <a:gd name="connsiteX2" fmla="*/ 25200 w 25200"/>
                <a:gd name="connsiteY2" fmla="*/ 1024882 h 1024882"/>
                <a:gd name="connsiteX3" fmla="*/ 0 w 25200"/>
                <a:gd name="connsiteY3" fmla="*/ 1024882 h 1024882"/>
              </a:gdLst>
              <a:ahLst/>
              <a:cxnLst>
                <a:cxn ang="0">
                  <a:pos x="connsiteX0" y="connsiteY0"/>
                </a:cxn>
                <a:cxn ang="0">
                  <a:pos x="connsiteX1" y="connsiteY1"/>
                </a:cxn>
                <a:cxn ang="0">
                  <a:pos x="connsiteX2" y="connsiteY2"/>
                </a:cxn>
                <a:cxn ang="0">
                  <a:pos x="connsiteX3" y="connsiteY3"/>
                </a:cxn>
              </a:cxnLst>
              <a:rect l="l" t="t" r="r" b="b"/>
              <a:pathLst>
                <a:path w="25200" h="1024882">
                  <a:moveTo>
                    <a:pt x="0" y="0"/>
                  </a:moveTo>
                  <a:lnTo>
                    <a:pt x="25200" y="0"/>
                  </a:lnTo>
                  <a:lnTo>
                    <a:pt x="25200" y="1024882"/>
                  </a:lnTo>
                  <a:lnTo>
                    <a:pt x="0" y="1024882"/>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35">
              <a:extLst>
                <a:ext uri="{FF2B5EF4-FFF2-40B4-BE49-F238E27FC236}">
                  <a16:creationId xmlns:a16="http://schemas.microsoft.com/office/drawing/2014/main" id="{89246507-7C93-EE4C-21C0-E1CF0DD19F41}"/>
                </a:ext>
              </a:extLst>
            </p:cNvPr>
            <p:cNvSpPr/>
            <p:nvPr userDrawn="1"/>
          </p:nvSpPr>
          <p:spPr>
            <a:xfrm>
              <a:off x="4158708" y="4405139"/>
              <a:ext cx="25200" cy="2451143"/>
            </a:xfrm>
            <a:custGeom>
              <a:avLst/>
              <a:gdLst>
                <a:gd name="connsiteX0" fmla="*/ 0 w 25200"/>
                <a:gd name="connsiteY0" fmla="*/ 0 h 1486774"/>
                <a:gd name="connsiteX1" fmla="*/ 25200 w 25200"/>
                <a:gd name="connsiteY1" fmla="*/ 0 h 1486774"/>
                <a:gd name="connsiteX2" fmla="*/ 25200 w 25200"/>
                <a:gd name="connsiteY2" fmla="*/ 1486774 h 1486774"/>
                <a:gd name="connsiteX3" fmla="*/ 0 w 25200"/>
                <a:gd name="connsiteY3" fmla="*/ 1486774 h 1486774"/>
              </a:gdLst>
              <a:ahLst/>
              <a:cxnLst>
                <a:cxn ang="0">
                  <a:pos x="connsiteX0" y="connsiteY0"/>
                </a:cxn>
                <a:cxn ang="0">
                  <a:pos x="connsiteX1" y="connsiteY1"/>
                </a:cxn>
                <a:cxn ang="0">
                  <a:pos x="connsiteX2" y="connsiteY2"/>
                </a:cxn>
                <a:cxn ang="0">
                  <a:pos x="connsiteX3" y="connsiteY3"/>
                </a:cxn>
              </a:cxnLst>
              <a:rect l="l" t="t" r="r" b="b"/>
              <a:pathLst>
                <a:path w="25200" h="1486774">
                  <a:moveTo>
                    <a:pt x="0" y="0"/>
                  </a:moveTo>
                  <a:lnTo>
                    <a:pt x="25200" y="0"/>
                  </a:lnTo>
                  <a:lnTo>
                    <a:pt x="25200" y="1486774"/>
                  </a:lnTo>
                  <a:lnTo>
                    <a:pt x="0" y="1486774"/>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37">
              <a:extLst>
                <a:ext uri="{FF2B5EF4-FFF2-40B4-BE49-F238E27FC236}">
                  <a16:creationId xmlns:a16="http://schemas.microsoft.com/office/drawing/2014/main" id="{E36B2EDF-FA8B-0FF0-B921-AD246B9C4F0D}"/>
                </a:ext>
              </a:extLst>
            </p:cNvPr>
            <p:cNvSpPr/>
            <p:nvPr userDrawn="1"/>
          </p:nvSpPr>
          <p:spPr>
            <a:xfrm>
              <a:off x="4794272" y="4532054"/>
              <a:ext cx="25200" cy="2324228"/>
            </a:xfrm>
            <a:custGeom>
              <a:avLst/>
              <a:gdLst>
                <a:gd name="connsiteX0" fmla="*/ 0 w 25200"/>
                <a:gd name="connsiteY0" fmla="*/ 0 h 1409792"/>
                <a:gd name="connsiteX1" fmla="*/ 25200 w 25200"/>
                <a:gd name="connsiteY1" fmla="*/ 0 h 1409792"/>
                <a:gd name="connsiteX2" fmla="*/ 25200 w 25200"/>
                <a:gd name="connsiteY2" fmla="*/ 1409792 h 1409792"/>
                <a:gd name="connsiteX3" fmla="*/ 0 w 25200"/>
                <a:gd name="connsiteY3" fmla="*/ 1409792 h 1409792"/>
              </a:gdLst>
              <a:ahLst/>
              <a:cxnLst>
                <a:cxn ang="0">
                  <a:pos x="connsiteX0" y="connsiteY0"/>
                </a:cxn>
                <a:cxn ang="0">
                  <a:pos x="connsiteX1" y="connsiteY1"/>
                </a:cxn>
                <a:cxn ang="0">
                  <a:pos x="connsiteX2" y="connsiteY2"/>
                </a:cxn>
                <a:cxn ang="0">
                  <a:pos x="connsiteX3" y="connsiteY3"/>
                </a:cxn>
              </a:cxnLst>
              <a:rect l="l" t="t" r="r" b="b"/>
              <a:pathLst>
                <a:path w="25200" h="1409792">
                  <a:moveTo>
                    <a:pt x="0" y="0"/>
                  </a:moveTo>
                  <a:lnTo>
                    <a:pt x="25200" y="0"/>
                  </a:lnTo>
                  <a:lnTo>
                    <a:pt x="25200" y="1409792"/>
                  </a:lnTo>
                  <a:lnTo>
                    <a:pt x="0" y="1409792"/>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39">
              <a:extLst>
                <a:ext uri="{FF2B5EF4-FFF2-40B4-BE49-F238E27FC236}">
                  <a16:creationId xmlns:a16="http://schemas.microsoft.com/office/drawing/2014/main" id="{A302EA32-D69C-3C2D-A97F-3DE91E991140}"/>
                </a:ext>
              </a:extLst>
            </p:cNvPr>
            <p:cNvSpPr/>
            <p:nvPr userDrawn="1"/>
          </p:nvSpPr>
          <p:spPr>
            <a:xfrm>
              <a:off x="6736964" y="5674288"/>
              <a:ext cx="25200" cy="1181993"/>
            </a:xfrm>
            <a:custGeom>
              <a:avLst/>
              <a:gdLst>
                <a:gd name="connsiteX0" fmla="*/ 0 w 25200"/>
                <a:gd name="connsiteY0" fmla="*/ 0 h 716954"/>
                <a:gd name="connsiteX1" fmla="*/ 25200 w 25200"/>
                <a:gd name="connsiteY1" fmla="*/ 0 h 716954"/>
                <a:gd name="connsiteX2" fmla="*/ 25200 w 25200"/>
                <a:gd name="connsiteY2" fmla="*/ 716954 h 716954"/>
                <a:gd name="connsiteX3" fmla="*/ 0 w 25200"/>
                <a:gd name="connsiteY3" fmla="*/ 716954 h 716954"/>
              </a:gdLst>
              <a:ahLst/>
              <a:cxnLst>
                <a:cxn ang="0">
                  <a:pos x="connsiteX0" y="connsiteY0"/>
                </a:cxn>
                <a:cxn ang="0">
                  <a:pos x="connsiteX1" y="connsiteY1"/>
                </a:cxn>
                <a:cxn ang="0">
                  <a:pos x="connsiteX2" y="connsiteY2"/>
                </a:cxn>
                <a:cxn ang="0">
                  <a:pos x="connsiteX3" y="connsiteY3"/>
                </a:cxn>
              </a:cxnLst>
              <a:rect l="l" t="t" r="r" b="b"/>
              <a:pathLst>
                <a:path w="25200" h="716954">
                  <a:moveTo>
                    <a:pt x="0" y="0"/>
                  </a:moveTo>
                  <a:lnTo>
                    <a:pt x="25200" y="0"/>
                  </a:lnTo>
                  <a:lnTo>
                    <a:pt x="25200" y="716954"/>
                  </a:lnTo>
                  <a:lnTo>
                    <a:pt x="0" y="716954"/>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2" name="Freeform 41">
              <a:extLst>
                <a:ext uri="{FF2B5EF4-FFF2-40B4-BE49-F238E27FC236}">
                  <a16:creationId xmlns:a16="http://schemas.microsoft.com/office/drawing/2014/main" id="{60149D19-3080-E0DB-ECC1-E6B14E5A9525}"/>
                </a:ext>
              </a:extLst>
            </p:cNvPr>
            <p:cNvSpPr/>
            <p:nvPr userDrawn="1"/>
          </p:nvSpPr>
          <p:spPr>
            <a:xfrm>
              <a:off x="8008092" y="5039714"/>
              <a:ext cx="25200" cy="1816568"/>
            </a:xfrm>
            <a:custGeom>
              <a:avLst/>
              <a:gdLst>
                <a:gd name="connsiteX0" fmla="*/ 0 w 25200"/>
                <a:gd name="connsiteY0" fmla="*/ 0 h 1101864"/>
                <a:gd name="connsiteX1" fmla="*/ 25200 w 25200"/>
                <a:gd name="connsiteY1" fmla="*/ 0 h 1101864"/>
                <a:gd name="connsiteX2" fmla="*/ 25200 w 25200"/>
                <a:gd name="connsiteY2" fmla="*/ 1101864 h 1101864"/>
                <a:gd name="connsiteX3" fmla="*/ 0 w 25200"/>
                <a:gd name="connsiteY3" fmla="*/ 1101864 h 1101864"/>
              </a:gdLst>
              <a:ahLst/>
              <a:cxnLst>
                <a:cxn ang="0">
                  <a:pos x="connsiteX0" y="connsiteY0"/>
                </a:cxn>
                <a:cxn ang="0">
                  <a:pos x="connsiteX1" y="connsiteY1"/>
                </a:cxn>
                <a:cxn ang="0">
                  <a:pos x="connsiteX2" y="connsiteY2"/>
                </a:cxn>
                <a:cxn ang="0">
                  <a:pos x="connsiteX3" y="connsiteY3"/>
                </a:cxn>
              </a:cxnLst>
              <a:rect l="l" t="t" r="r" b="b"/>
              <a:pathLst>
                <a:path w="25200" h="1101864">
                  <a:moveTo>
                    <a:pt x="0" y="0"/>
                  </a:moveTo>
                  <a:lnTo>
                    <a:pt x="25200" y="0"/>
                  </a:lnTo>
                  <a:lnTo>
                    <a:pt x="25200" y="1101864"/>
                  </a:lnTo>
                  <a:lnTo>
                    <a:pt x="0" y="1101864"/>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4" name="Freeform 43">
              <a:extLst>
                <a:ext uri="{FF2B5EF4-FFF2-40B4-BE49-F238E27FC236}">
                  <a16:creationId xmlns:a16="http://schemas.microsoft.com/office/drawing/2014/main" id="{73C35910-DE2C-5F17-06B5-86CF42CCC189}"/>
                </a:ext>
              </a:extLst>
            </p:cNvPr>
            <p:cNvSpPr/>
            <p:nvPr userDrawn="1"/>
          </p:nvSpPr>
          <p:spPr>
            <a:xfrm>
              <a:off x="9315220" y="4785884"/>
              <a:ext cx="25200" cy="2070398"/>
            </a:xfrm>
            <a:custGeom>
              <a:avLst/>
              <a:gdLst>
                <a:gd name="connsiteX0" fmla="*/ 0 w 25200"/>
                <a:gd name="connsiteY0" fmla="*/ 0 h 1255828"/>
                <a:gd name="connsiteX1" fmla="*/ 25200 w 25200"/>
                <a:gd name="connsiteY1" fmla="*/ 0 h 1255828"/>
                <a:gd name="connsiteX2" fmla="*/ 25200 w 25200"/>
                <a:gd name="connsiteY2" fmla="*/ 1255828 h 1255828"/>
                <a:gd name="connsiteX3" fmla="*/ 0 w 25200"/>
                <a:gd name="connsiteY3" fmla="*/ 1255828 h 1255828"/>
              </a:gdLst>
              <a:ahLst/>
              <a:cxnLst>
                <a:cxn ang="0">
                  <a:pos x="connsiteX0" y="connsiteY0"/>
                </a:cxn>
                <a:cxn ang="0">
                  <a:pos x="connsiteX1" y="connsiteY1"/>
                </a:cxn>
                <a:cxn ang="0">
                  <a:pos x="connsiteX2" y="connsiteY2"/>
                </a:cxn>
                <a:cxn ang="0">
                  <a:pos x="connsiteX3" y="connsiteY3"/>
                </a:cxn>
              </a:cxnLst>
              <a:rect l="l" t="t" r="r" b="b"/>
              <a:pathLst>
                <a:path w="25200" h="1255828">
                  <a:moveTo>
                    <a:pt x="0" y="0"/>
                  </a:moveTo>
                  <a:lnTo>
                    <a:pt x="25200" y="0"/>
                  </a:lnTo>
                  <a:lnTo>
                    <a:pt x="25200" y="1255828"/>
                  </a:lnTo>
                  <a:lnTo>
                    <a:pt x="0" y="125582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Freeform 45">
              <a:extLst>
                <a:ext uri="{FF2B5EF4-FFF2-40B4-BE49-F238E27FC236}">
                  <a16:creationId xmlns:a16="http://schemas.microsoft.com/office/drawing/2014/main" id="{C55CF612-C43B-51DF-975B-0DFDF01B422F}"/>
                </a:ext>
              </a:extLst>
            </p:cNvPr>
            <p:cNvSpPr/>
            <p:nvPr userDrawn="1"/>
          </p:nvSpPr>
          <p:spPr>
            <a:xfrm>
              <a:off x="9950784" y="5420459"/>
              <a:ext cx="25200" cy="1435823"/>
            </a:xfrm>
            <a:custGeom>
              <a:avLst/>
              <a:gdLst>
                <a:gd name="connsiteX0" fmla="*/ 0 w 25200"/>
                <a:gd name="connsiteY0" fmla="*/ 0 h 870918"/>
                <a:gd name="connsiteX1" fmla="*/ 25200 w 25200"/>
                <a:gd name="connsiteY1" fmla="*/ 0 h 870918"/>
                <a:gd name="connsiteX2" fmla="*/ 25200 w 25200"/>
                <a:gd name="connsiteY2" fmla="*/ 870918 h 870918"/>
                <a:gd name="connsiteX3" fmla="*/ 0 w 25200"/>
                <a:gd name="connsiteY3" fmla="*/ 870918 h 870918"/>
              </a:gdLst>
              <a:ahLst/>
              <a:cxnLst>
                <a:cxn ang="0">
                  <a:pos x="connsiteX0" y="connsiteY0"/>
                </a:cxn>
                <a:cxn ang="0">
                  <a:pos x="connsiteX1" y="connsiteY1"/>
                </a:cxn>
                <a:cxn ang="0">
                  <a:pos x="connsiteX2" y="connsiteY2"/>
                </a:cxn>
                <a:cxn ang="0">
                  <a:pos x="connsiteX3" y="connsiteY3"/>
                </a:cxn>
              </a:cxnLst>
              <a:rect l="l" t="t" r="r" b="b"/>
              <a:pathLst>
                <a:path w="25200" h="870918">
                  <a:moveTo>
                    <a:pt x="0" y="0"/>
                  </a:moveTo>
                  <a:lnTo>
                    <a:pt x="25200" y="0"/>
                  </a:lnTo>
                  <a:lnTo>
                    <a:pt x="25200" y="870918"/>
                  </a:lnTo>
                  <a:lnTo>
                    <a:pt x="0" y="870918"/>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47">
              <a:extLst>
                <a:ext uri="{FF2B5EF4-FFF2-40B4-BE49-F238E27FC236}">
                  <a16:creationId xmlns:a16="http://schemas.microsoft.com/office/drawing/2014/main" id="{1B778DA9-F800-B347-3086-3C3B52FC983A}"/>
                </a:ext>
              </a:extLst>
            </p:cNvPr>
            <p:cNvSpPr/>
            <p:nvPr userDrawn="1"/>
          </p:nvSpPr>
          <p:spPr>
            <a:xfrm>
              <a:off x="10586348" y="5801197"/>
              <a:ext cx="25200" cy="1055086"/>
            </a:xfrm>
            <a:custGeom>
              <a:avLst/>
              <a:gdLst>
                <a:gd name="connsiteX0" fmla="*/ 0 w 25200"/>
                <a:gd name="connsiteY0" fmla="*/ 0 h 639977"/>
                <a:gd name="connsiteX1" fmla="*/ 25200 w 25200"/>
                <a:gd name="connsiteY1" fmla="*/ 0 h 639977"/>
                <a:gd name="connsiteX2" fmla="*/ 25200 w 25200"/>
                <a:gd name="connsiteY2" fmla="*/ 639977 h 639977"/>
                <a:gd name="connsiteX3" fmla="*/ 0 w 25200"/>
                <a:gd name="connsiteY3" fmla="*/ 639977 h 639977"/>
              </a:gdLst>
              <a:ahLst/>
              <a:cxnLst>
                <a:cxn ang="0">
                  <a:pos x="connsiteX0" y="connsiteY0"/>
                </a:cxn>
                <a:cxn ang="0">
                  <a:pos x="connsiteX1" y="connsiteY1"/>
                </a:cxn>
                <a:cxn ang="0">
                  <a:pos x="connsiteX2" y="connsiteY2"/>
                </a:cxn>
                <a:cxn ang="0">
                  <a:pos x="connsiteX3" y="connsiteY3"/>
                </a:cxn>
              </a:cxnLst>
              <a:rect l="l" t="t" r="r" b="b"/>
              <a:pathLst>
                <a:path w="25200" h="639977">
                  <a:moveTo>
                    <a:pt x="0" y="0"/>
                  </a:moveTo>
                  <a:lnTo>
                    <a:pt x="25200" y="0"/>
                  </a:lnTo>
                  <a:lnTo>
                    <a:pt x="25200" y="639977"/>
                  </a:lnTo>
                  <a:lnTo>
                    <a:pt x="0" y="639977"/>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0" name="Freeform 49">
              <a:extLst>
                <a:ext uri="{FF2B5EF4-FFF2-40B4-BE49-F238E27FC236}">
                  <a16:creationId xmlns:a16="http://schemas.microsoft.com/office/drawing/2014/main" id="{9D60B837-3C73-ABDF-1D45-51DD74F22FE3}"/>
                </a:ext>
              </a:extLst>
            </p:cNvPr>
            <p:cNvSpPr/>
            <p:nvPr userDrawn="1"/>
          </p:nvSpPr>
          <p:spPr>
            <a:xfrm>
              <a:off x="11221912" y="4658969"/>
              <a:ext cx="25200" cy="2197313"/>
            </a:xfrm>
            <a:custGeom>
              <a:avLst/>
              <a:gdLst>
                <a:gd name="connsiteX0" fmla="*/ 0 w 25200"/>
                <a:gd name="connsiteY0" fmla="*/ 0 h 1332810"/>
                <a:gd name="connsiteX1" fmla="*/ 25200 w 25200"/>
                <a:gd name="connsiteY1" fmla="*/ 0 h 1332810"/>
                <a:gd name="connsiteX2" fmla="*/ 25200 w 25200"/>
                <a:gd name="connsiteY2" fmla="*/ 1332810 h 1332810"/>
                <a:gd name="connsiteX3" fmla="*/ 0 w 25200"/>
                <a:gd name="connsiteY3" fmla="*/ 1332810 h 1332810"/>
              </a:gdLst>
              <a:ahLst/>
              <a:cxnLst>
                <a:cxn ang="0">
                  <a:pos x="connsiteX0" y="connsiteY0"/>
                </a:cxn>
                <a:cxn ang="0">
                  <a:pos x="connsiteX1" y="connsiteY1"/>
                </a:cxn>
                <a:cxn ang="0">
                  <a:pos x="connsiteX2" y="connsiteY2"/>
                </a:cxn>
                <a:cxn ang="0">
                  <a:pos x="connsiteX3" y="connsiteY3"/>
                </a:cxn>
              </a:cxnLst>
              <a:rect l="l" t="t" r="r" b="b"/>
              <a:pathLst>
                <a:path w="25200" h="1332810">
                  <a:moveTo>
                    <a:pt x="0" y="0"/>
                  </a:moveTo>
                  <a:lnTo>
                    <a:pt x="25200" y="0"/>
                  </a:lnTo>
                  <a:lnTo>
                    <a:pt x="25200" y="1332810"/>
                  </a:lnTo>
                  <a:lnTo>
                    <a:pt x="0" y="1332810"/>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2" name="Freeform 51">
              <a:extLst>
                <a:ext uri="{FF2B5EF4-FFF2-40B4-BE49-F238E27FC236}">
                  <a16:creationId xmlns:a16="http://schemas.microsoft.com/office/drawing/2014/main" id="{9FD26E8D-68B6-0C0F-31F1-2B45F2035DDB}"/>
                </a:ext>
              </a:extLst>
            </p:cNvPr>
            <p:cNvSpPr/>
            <p:nvPr userDrawn="1"/>
          </p:nvSpPr>
          <p:spPr>
            <a:xfrm>
              <a:off x="11857477" y="5293544"/>
              <a:ext cx="25200" cy="1562738"/>
            </a:xfrm>
            <a:custGeom>
              <a:avLst/>
              <a:gdLst>
                <a:gd name="connsiteX0" fmla="*/ 0 w 25200"/>
                <a:gd name="connsiteY0" fmla="*/ 0 h 947900"/>
                <a:gd name="connsiteX1" fmla="*/ 25200 w 25200"/>
                <a:gd name="connsiteY1" fmla="*/ 0 h 947900"/>
                <a:gd name="connsiteX2" fmla="*/ 25200 w 25200"/>
                <a:gd name="connsiteY2" fmla="*/ 947900 h 947900"/>
                <a:gd name="connsiteX3" fmla="*/ 0 w 25200"/>
                <a:gd name="connsiteY3" fmla="*/ 947900 h 947900"/>
              </a:gdLst>
              <a:ahLst/>
              <a:cxnLst>
                <a:cxn ang="0">
                  <a:pos x="connsiteX0" y="connsiteY0"/>
                </a:cxn>
                <a:cxn ang="0">
                  <a:pos x="connsiteX1" y="connsiteY1"/>
                </a:cxn>
                <a:cxn ang="0">
                  <a:pos x="connsiteX2" y="connsiteY2"/>
                </a:cxn>
                <a:cxn ang="0">
                  <a:pos x="connsiteX3" y="connsiteY3"/>
                </a:cxn>
              </a:cxnLst>
              <a:rect l="l" t="t" r="r" b="b"/>
              <a:pathLst>
                <a:path w="25200" h="947900">
                  <a:moveTo>
                    <a:pt x="0" y="0"/>
                  </a:moveTo>
                  <a:lnTo>
                    <a:pt x="25200" y="0"/>
                  </a:lnTo>
                  <a:lnTo>
                    <a:pt x="25200" y="947900"/>
                  </a:lnTo>
                  <a:lnTo>
                    <a:pt x="0" y="947900"/>
                  </a:lnTo>
                  <a:close/>
                </a:path>
              </a:pathLst>
            </a:custGeom>
            <a:gradFill>
              <a:gsLst>
                <a:gs pos="0">
                  <a:schemeClr val="accent1">
                    <a:alpha val="0"/>
                  </a:schemeClr>
                </a:gs>
                <a:gs pos="75000">
                  <a:schemeClr val="accent1">
                    <a:alpha val="15000"/>
                  </a:schemeClr>
                </a:gs>
                <a:gs pos="33000">
                  <a:schemeClr val="accent1">
                    <a:alpha val="5000"/>
                  </a:schemeClr>
                </a:gs>
                <a:gs pos="100000">
                  <a:schemeClr val="accent2">
                    <a:alpha val="1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3" name="TextBox 22">
            <a:extLst>
              <a:ext uri="{FF2B5EF4-FFF2-40B4-BE49-F238E27FC236}">
                <a16:creationId xmlns:a16="http://schemas.microsoft.com/office/drawing/2014/main" id="{97C2ACBA-5639-4B2A-8BF7-098ABF023151}"/>
              </a:ext>
            </a:extLst>
          </p:cNvPr>
          <p:cNvSpPr txBox="1"/>
          <p:nvPr userDrawn="1"/>
        </p:nvSpPr>
        <p:spPr>
          <a:xfrm>
            <a:off x="309523" y="378023"/>
            <a:ext cx="1991947" cy="523220"/>
          </a:xfrm>
          <a:prstGeom prst="rect">
            <a:avLst/>
          </a:prstGeom>
          <a:noFill/>
        </p:spPr>
        <p:txBody>
          <a:bodyPr wrap="square" rtlCol="0">
            <a:spAutoFit/>
          </a:bodyPr>
          <a:lstStyle/>
          <a:p>
            <a:pPr algn="ctr"/>
            <a:r>
              <a:rPr lang="en-US" sz="1400" b="1" dirty="0">
                <a:solidFill>
                  <a:schemeClr val="bg1"/>
                </a:solidFill>
                <a:latin typeface="Space Grotesk" pitchFamily="2" charset="0"/>
                <a:cs typeface="Space Grotesk" pitchFamily="2" charset="0"/>
              </a:rPr>
              <a:t>PowerShell + DevOps </a:t>
            </a:r>
            <a:r>
              <a:rPr lang="en-US" sz="1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Global Summit</a:t>
            </a:r>
          </a:p>
        </p:txBody>
      </p:sp>
      <p:sp>
        <p:nvSpPr>
          <p:cNvPr id="25" name="TextBox 24">
            <a:extLst>
              <a:ext uri="{FF2B5EF4-FFF2-40B4-BE49-F238E27FC236}">
                <a16:creationId xmlns:a16="http://schemas.microsoft.com/office/drawing/2014/main" id="{86C61419-2120-4B50-9C76-8F2656EC024F}"/>
              </a:ext>
            </a:extLst>
          </p:cNvPr>
          <p:cNvSpPr txBox="1"/>
          <p:nvPr userDrawn="1"/>
        </p:nvSpPr>
        <p:spPr>
          <a:xfrm>
            <a:off x="10920872" y="6138370"/>
            <a:ext cx="890545" cy="400110"/>
          </a:xfrm>
          <a:prstGeom prst="rect">
            <a:avLst/>
          </a:prstGeom>
          <a:noFill/>
        </p:spPr>
        <p:txBody>
          <a:bodyPr wrap="square" rtlCol="0">
            <a:spAutoFit/>
          </a:bodyPr>
          <a:lstStyle/>
          <a:p>
            <a:pPr algn="r"/>
            <a:fld id="{0BF03E32-72BD-0347-AAE1-87B13DE37447}" type="slidenum">
              <a:rPr lang="en-ID" sz="2000" b="1" u="none" strike="noStrike" smtClean="0">
                <a:gradFill>
                  <a:gsLst>
                    <a:gs pos="0">
                      <a:schemeClr val="accent1"/>
                    </a:gs>
                    <a:gs pos="100000">
                      <a:schemeClr val="accent2"/>
                    </a:gs>
                  </a:gsLst>
                  <a:lin ang="0" scaled="0"/>
                </a:gradFill>
                <a:effectLst/>
                <a:latin typeface="Play" panose="00000500000000000000" pitchFamily="2" charset="0"/>
                <a:ea typeface="Roboto Mono" pitchFamily="49" charset="0"/>
                <a:cs typeface="Space Grotesk" pitchFamily="2" charset="0"/>
              </a:rPr>
              <a:t>‹#›</a:t>
            </a:fld>
            <a:r>
              <a:rPr lang="en-ID" sz="2000" b="1" u="none" strike="noStrike" dirty="0">
                <a:gradFill>
                  <a:gsLst>
                    <a:gs pos="0">
                      <a:schemeClr val="accent1"/>
                    </a:gs>
                    <a:gs pos="100000">
                      <a:schemeClr val="accent2"/>
                    </a:gs>
                  </a:gsLst>
                  <a:lin ang="0" scaled="0"/>
                </a:gradFill>
                <a:effectLst/>
                <a:latin typeface="Play" panose="00000500000000000000" pitchFamily="2" charset="0"/>
                <a:ea typeface="Roboto Mono" pitchFamily="49" charset="0"/>
                <a:cs typeface="Space Grotesk" pitchFamily="2" charset="0"/>
              </a:rPr>
              <a:t> </a:t>
            </a:r>
            <a:r>
              <a:rPr lang="en-ID" sz="1400" u="none" strike="noStrike" dirty="0">
                <a:solidFill>
                  <a:schemeClr val="bg1"/>
                </a:solidFill>
                <a:effectLst/>
                <a:latin typeface="Play" panose="00000500000000000000" pitchFamily="2" charset="0"/>
                <a:ea typeface="Roboto Mono" pitchFamily="49" charset="0"/>
                <a:cs typeface="Space Grotesk" pitchFamily="2" charset="0"/>
              </a:rPr>
              <a:t>/ 15</a:t>
            </a:r>
            <a:endParaRPr lang="en-US" sz="2000" dirty="0">
              <a:solidFill>
                <a:schemeClr val="bg1"/>
              </a:solidFill>
              <a:latin typeface="Play" panose="00000500000000000000" pitchFamily="2" charset="0"/>
              <a:ea typeface="Roboto Mono" pitchFamily="49" charset="0"/>
              <a:cs typeface="Space Grotesk" pitchFamily="2" charset="0"/>
            </a:endParaRPr>
          </a:p>
        </p:txBody>
      </p:sp>
      <p:sp>
        <p:nvSpPr>
          <p:cNvPr id="4" name="TextBox 3">
            <a:extLst>
              <a:ext uri="{FF2B5EF4-FFF2-40B4-BE49-F238E27FC236}">
                <a16:creationId xmlns:a16="http://schemas.microsoft.com/office/drawing/2014/main" id="{A737BFD9-1464-4228-FCE9-787B77E2F4BB}"/>
              </a:ext>
            </a:extLst>
          </p:cNvPr>
          <p:cNvSpPr txBox="1"/>
          <p:nvPr userDrawn="1"/>
        </p:nvSpPr>
        <p:spPr>
          <a:xfrm>
            <a:off x="5050772" y="6201827"/>
            <a:ext cx="1991947" cy="307777"/>
          </a:xfrm>
          <a:prstGeom prst="rect">
            <a:avLst/>
          </a:prstGeom>
          <a:noFill/>
        </p:spPr>
        <p:txBody>
          <a:bodyPr wrap="square" rtlCol="0">
            <a:spAutoFit/>
          </a:bodyPr>
          <a:lstStyle/>
          <a:p>
            <a:pPr algn="ctr"/>
            <a:r>
              <a:rPr lang="en-US" sz="1400" b="1" dirty="0">
                <a:solidFill>
                  <a:schemeClr val="bg1"/>
                </a:solidFill>
                <a:latin typeface="Space Grotesk" pitchFamily="2" charset="0"/>
                <a:cs typeface="Space Grotesk" pitchFamily="2" charset="0"/>
              </a:rPr>
              <a:t>April 8-11</a:t>
            </a:r>
            <a:r>
              <a:rPr lang="en-US" sz="1400" b="1" kern="1200" dirty="0">
                <a:gradFill flip="none" rotWithShape="1">
                  <a:gsLst>
                    <a:gs pos="0">
                      <a:schemeClr val="accent1"/>
                    </a:gs>
                    <a:gs pos="99000">
                      <a:schemeClr val="accent2"/>
                    </a:gs>
                  </a:gsLst>
                  <a:lin ang="0" scaled="1"/>
                  <a:tileRect/>
                </a:gradFill>
                <a:latin typeface="Space Grotesk" pitchFamily="2" charset="0"/>
                <a:ea typeface="+mn-ea"/>
                <a:cs typeface="Space Grotesk" pitchFamily="2" charset="0"/>
              </a:rPr>
              <a:t>, 2024</a:t>
            </a:r>
          </a:p>
        </p:txBody>
      </p:sp>
      <p:pic>
        <p:nvPicPr>
          <p:cNvPr id="6" name="Picture 5" descr="A blue circle with arrows&#10;&#10;Description automatically generated">
            <a:extLst>
              <a:ext uri="{FF2B5EF4-FFF2-40B4-BE49-F238E27FC236}">
                <a16:creationId xmlns:a16="http://schemas.microsoft.com/office/drawing/2014/main" id="{EDC90464-A84D-2C36-9921-169F53A0B11D}"/>
              </a:ext>
            </a:extLst>
          </p:cNvPr>
          <p:cNvPicPr>
            <a:picLocks noChangeAspect="1"/>
          </p:cNvPicPr>
          <p:nvPr userDrawn="1"/>
        </p:nvPicPr>
        <p:blipFill>
          <a:blip r:embed="rId17" cstate="hqprint">
            <a:extLst>
              <a:ext uri="{28A0092B-C50C-407E-A947-70E740481C1C}">
                <a14:useLocalDpi xmlns:a14="http://schemas.microsoft.com/office/drawing/2010/main"/>
              </a:ext>
            </a:extLst>
          </a:blip>
          <a:stretch>
            <a:fillRect/>
          </a:stretch>
        </p:blipFill>
        <p:spPr>
          <a:xfrm>
            <a:off x="10517842" y="378023"/>
            <a:ext cx="1458540" cy="466768"/>
          </a:xfrm>
          <a:prstGeom prst="rect">
            <a:avLst/>
          </a:prstGeom>
        </p:spPr>
      </p:pic>
      <p:pic>
        <p:nvPicPr>
          <p:cNvPr id="2" name="Picture 2" descr="See the source image">
            <a:extLst>
              <a:ext uri="{FF2B5EF4-FFF2-40B4-BE49-F238E27FC236}">
                <a16:creationId xmlns:a16="http://schemas.microsoft.com/office/drawing/2014/main" id="{8BC9188D-0421-911F-9F07-68606BC9BD12}"/>
              </a:ext>
            </a:extLst>
          </p:cNvPr>
          <p:cNvPicPr>
            <a:picLocks noChangeAspect="1" noChangeArrowheads="1"/>
          </p:cNvPicPr>
          <p:nvPr userDrawn="1"/>
        </p:nvPicPr>
        <p:blipFill>
          <a:blip r:embed="rId18" cstate="hqprint">
            <a:extLst>
              <a:ext uri="{28A0092B-C50C-407E-A947-70E740481C1C}">
                <a14:useLocalDpi xmlns:a14="http://schemas.microsoft.com/office/drawing/2010/main"/>
              </a:ext>
            </a:extLst>
          </a:blip>
          <a:srcRect/>
          <a:stretch>
            <a:fillRect/>
          </a:stretch>
        </p:blipFill>
        <p:spPr bwMode="auto">
          <a:xfrm>
            <a:off x="144351" y="6212412"/>
            <a:ext cx="1482436" cy="522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171280"/>
      </p:ext>
    </p:extLst>
  </p:cSld>
  <p:clrMap bg1="lt1" tx1="dk1" bg2="lt2" tx2="dk2" accent1="accent1" accent2="accent2" accent3="accent3" accent4="accent4" accent5="accent5" accent6="accent6" hlink="hlink" folHlink="folHlink"/>
  <p:sldLayoutIdLst>
    <p:sldLayoutId id="2147485279" r:id="rId1"/>
    <p:sldLayoutId id="2147485280" r:id="rId2"/>
    <p:sldLayoutId id="2147485281" r:id="rId3"/>
    <p:sldLayoutId id="2147485282" r:id="rId4"/>
    <p:sldLayoutId id="2147485283" r:id="rId5"/>
    <p:sldLayoutId id="2147485284" r:id="rId6"/>
    <p:sldLayoutId id="2147485285" r:id="rId7"/>
    <p:sldLayoutId id="2147485286" r:id="rId8"/>
    <p:sldLayoutId id="2147485287" r:id="rId9"/>
    <p:sldLayoutId id="2147485288" r:id="rId10"/>
    <p:sldLayoutId id="2147485289" r:id="rId11"/>
    <p:sldLayoutId id="2147485290" r:id="rId12"/>
    <p:sldLayoutId id="2147485291" r:id="rId13"/>
    <p:sldLayoutId id="2147485292" r:id="rId14"/>
    <p:sldLayoutId id="2147485293" r:id="rId15"/>
  </p:sldLayoutIdLst>
  <p:txStyles>
    <p:titleStyle>
      <a:lvl1pPr algn="ctr" defTabSz="9144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8.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xml"/><Relationship Id="rId1" Type="http://schemas.openxmlformats.org/officeDocument/2006/relationships/slideLayout" Target="../slideLayouts/slideLayout26.xml"/><Relationship Id="rId4" Type="http://schemas.openxmlformats.org/officeDocument/2006/relationships/image" Target="../media/image6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6.xml"/><Relationship Id="rId5" Type="http://schemas.openxmlformats.org/officeDocument/2006/relationships/image" Target="../media/image67.png"/><Relationship Id="rId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26.xml"/><Relationship Id="rId5" Type="http://schemas.openxmlformats.org/officeDocument/2006/relationships/image" Target="../media/image70.png"/><Relationship Id="rId4" Type="http://schemas.openxmlformats.org/officeDocument/2006/relationships/image" Target="../media/image69.png"/></Relationships>
</file>

<file path=ppt/slides/_rels/slide1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8" Type="http://schemas.openxmlformats.org/officeDocument/2006/relationships/image" Target="../media/image78.svg"/><Relationship Id="rId3" Type="http://schemas.microsoft.com/office/2018/10/relationships/comments" Target="../comments/modernComment_7BBF5B1F_5EE4E642.xml"/><Relationship Id="rId7" Type="http://schemas.openxmlformats.org/officeDocument/2006/relationships/image" Target="../media/image77.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png"/></Relationships>
</file>

<file path=ppt/slides/_rels/slide23.xml.rels><?xml version="1.0" encoding="UTF-8" standalone="yes"?>
<Relationships xmlns="http://schemas.openxmlformats.org/package/2006/relationships"><Relationship Id="rId3" Type="http://schemas.openxmlformats.org/officeDocument/2006/relationships/image" Target="../media/image75.png"/><Relationship Id="rId2" Type="http://schemas.microsoft.com/office/2018/10/relationships/comments" Target="../comments/modernComment_7BBF5B35_31A1BCC5.xml"/><Relationship Id="rId1" Type="http://schemas.openxmlformats.org/officeDocument/2006/relationships/slideLayout" Target="../slideLayouts/slideLayout50.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76.svg"/></Relationships>
</file>

<file path=ppt/slides/_rels/slide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sv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83.png"/><Relationship Id="rId5" Type="http://schemas.openxmlformats.org/officeDocument/2006/relationships/image" Target="../media/image82.png"/><Relationship Id="rId10" Type="http://schemas.openxmlformats.org/officeDocument/2006/relationships/image" Target="../media/image87.jpeg"/><Relationship Id="rId4" Type="http://schemas.openxmlformats.org/officeDocument/2006/relationships/image" Target="../media/image81.svg"/><Relationship Id="rId9" Type="http://schemas.openxmlformats.org/officeDocument/2006/relationships/image" Target="../media/image86.svg"/></Relationships>
</file>

<file path=ppt/slides/_rels/slide2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88.png"/><Relationship Id="rId7" Type="http://schemas.openxmlformats.org/officeDocument/2006/relationships/image" Target="../media/image76.svg"/><Relationship Id="rId2" Type="http://schemas.openxmlformats.org/officeDocument/2006/relationships/notesSlide" Target="../notesSlides/notesSlide11.xml"/><Relationship Id="rId1" Type="http://schemas.openxmlformats.org/officeDocument/2006/relationships/slideLayout" Target="../slideLayouts/slideLayout26.xml"/><Relationship Id="rId6" Type="http://schemas.openxmlformats.org/officeDocument/2006/relationships/image" Target="../media/image75.png"/><Relationship Id="rId11" Type="http://schemas.openxmlformats.org/officeDocument/2006/relationships/image" Target="../media/image92.svg"/><Relationship Id="rId5" Type="http://schemas.openxmlformats.org/officeDocument/2006/relationships/image" Target="../media/image90.png"/><Relationship Id="rId10" Type="http://schemas.openxmlformats.org/officeDocument/2006/relationships/image" Target="../media/image91.png"/><Relationship Id="rId4" Type="http://schemas.openxmlformats.org/officeDocument/2006/relationships/image" Target="../media/image89.png"/><Relationship Id="rId9" Type="http://schemas.openxmlformats.org/officeDocument/2006/relationships/image" Target="../media/image78.svg"/></Relationships>
</file>

<file path=ppt/slides/_rels/slide2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0.xml.rels><?xml version="1.0" encoding="UTF-8" standalone="yes"?>
<Relationships xmlns="http://schemas.openxmlformats.org/package/2006/relationships"><Relationship Id="rId8" Type="http://schemas.openxmlformats.org/officeDocument/2006/relationships/image" Target="../media/image100.svg"/><Relationship Id="rId13" Type="http://schemas.openxmlformats.org/officeDocument/2006/relationships/image" Target="../media/image105.png"/><Relationship Id="rId18" Type="http://schemas.openxmlformats.org/officeDocument/2006/relationships/image" Target="../media/image110.sv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svg"/><Relationship Id="rId17" Type="http://schemas.openxmlformats.org/officeDocument/2006/relationships/image" Target="../media/image109.png"/><Relationship Id="rId2" Type="http://schemas.openxmlformats.org/officeDocument/2006/relationships/notesSlide" Target="../notesSlides/notesSlide12.xml"/><Relationship Id="rId16" Type="http://schemas.openxmlformats.org/officeDocument/2006/relationships/image" Target="../media/image108.svg"/><Relationship Id="rId20" Type="http://schemas.openxmlformats.org/officeDocument/2006/relationships/hyperlink" Target="https://aka.ms/graph-docs/advanced-queries" TargetMode="External"/><Relationship Id="rId1" Type="http://schemas.openxmlformats.org/officeDocument/2006/relationships/slideLayout" Target="../slideLayouts/slideLayout94.xml"/><Relationship Id="rId6" Type="http://schemas.openxmlformats.org/officeDocument/2006/relationships/image" Target="../media/image98.svg"/><Relationship Id="rId11" Type="http://schemas.openxmlformats.org/officeDocument/2006/relationships/image" Target="../media/image103.png"/><Relationship Id="rId5" Type="http://schemas.openxmlformats.org/officeDocument/2006/relationships/image" Target="../media/image97.png"/><Relationship Id="rId15" Type="http://schemas.openxmlformats.org/officeDocument/2006/relationships/image" Target="../media/image107.png"/><Relationship Id="rId10" Type="http://schemas.openxmlformats.org/officeDocument/2006/relationships/image" Target="../media/image102.svg"/><Relationship Id="rId19" Type="http://schemas.openxmlformats.org/officeDocument/2006/relationships/image" Target="../media/image111.png"/><Relationship Id="rId4" Type="http://schemas.openxmlformats.org/officeDocument/2006/relationships/image" Target="../media/image96.svg"/><Relationship Id="rId9" Type="http://schemas.openxmlformats.org/officeDocument/2006/relationships/image" Target="../media/image101.png"/><Relationship Id="rId14" Type="http://schemas.openxmlformats.org/officeDocument/2006/relationships/image" Target="../media/image106.svg"/></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9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0.xml"/><Relationship Id="rId1" Type="http://schemas.openxmlformats.org/officeDocument/2006/relationships/slideLayout" Target="../slideLayouts/slideLayout5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4.xml"/></Relationships>
</file>

<file path=ppt/slides/_rels/slide4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4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3.xml"/><Relationship Id="rId1" Type="http://schemas.openxmlformats.org/officeDocument/2006/relationships/slideLayout" Target="../slideLayouts/slideLayout50.xml"/><Relationship Id="rId4" Type="http://schemas.openxmlformats.org/officeDocument/2006/relationships/image" Target="../media/image11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4.xml"/></Relationships>
</file>

<file path=ppt/slides/_rels/slide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5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4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xml"/><Relationship Id="rId1" Type="http://schemas.openxmlformats.org/officeDocument/2006/relationships/slideLayout" Target="../slideLayouts/slideLayout50.xml"/></Relationships>
</file>

<file path=ppt/slides/_rels/slide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ECAEF-6AC7-49E8-853D-2E87CB680087}"/>
              </a:ext>
            </a:extLst>
          </p:cNvPr>
          <p:cNvSpPr>
            <a:spLocks noGrp="1"/>
          </p:cNvSpPr>
          <p:nvPr>
            <p:ph type="title"/>
          </p:nvPr>
        </p:nvSpPr>
        <p:spPr>
          <a:xfrm>
            <a:off x="584200" y="2425780"/>
            <a:ext cx="6495574" cy="1107996"/>
          </a:xfrm>
        </p:spPr>
        <p:txBody>
          <a:bodyPr/>
          <a:lstStyle/>
          <a:p>
            <a:r>
              <a:rPr lang="en-US" dirty="0"/>
              <a:t>Mastering</a:t>
            </a:r>
            <a:br>
              <a:rPr lang="en-US" dirty="0"/>
            </a:br>
            <a:r>
              <a:rPr lang="en-US" dirty="0"/>
              <a:t>Microsoft Graph PowerShell </a:t>
            </a:r>
          </a:p>
        </p:txBody>
      </p:sp>
      <p:sp>
        <p:nvSpPr>
          <p:cNvPr id="3" name="Text Placeholder 2">
            <a:extLst>
              <a:ext uri="{FF2B5EF4-FFF2-40B4-BE49-F238E27FC236}">
                <a16:creationId xmlns:a16="http://schemas.microsoft.com/office/drawing/2014/main" id="{C39B1840-F115-42BD-8D48-D56D628385C0}"/>
              </a:ext>
            </a:extLst>
          </p:cNvPr>
          <p:cNvSpPr>
            <a:spLocks noGrp="1"/>
          </p:cNvSpPr>
          <p:nvPr>
            <p:ph type="body" sz="quarter" idx="12"/>
          </p:nvPr>
        </p:nvSpPr>
        <p:spPr>
          <a:xfrm>
            <a:off x="584200" y="3962400"/>
            <a:ext cx="6495574" cy="1692771"/>
          </a:xfrm>
        </p:spPr>
        <p:txBody>
          <a:bodyPr/>
          <a:lstStyle/>
          <a:p>
            <a:r>
              <a:rPr lang="en-US" dirty="0"/>
              <a:t>Merill Fernando</a:t>
            </a:r>
          </a:p>
          <a:p>
            <a:endParaRPr lang="en-US" dirty="0"/>
          </a:p>
          <a:p>
            <a:r>
              <a:rPr lang="en-US" dirty="0"/>
              <a:t>@merill</a:t>
            </a:r>
          </a:p>
          <a:p>
            <a:endParaRPr lang="en-US" dirty="0"/>
          </a:p>
          <a:p>
            <a:r>
              <a:rPr lang="en-US" dirty="0" err="1"/>
              <a:t>merill.net</a:t>
            </a:r>
            <a:endParaRPr lang="en-US" dirty="0"/>
          </a:p>
        </p:txBody>
      </p:sp>
    </p:spTree>
    <p:extLst>
      <p:ext uri="{BB962C8B-B14F-4D97-AF65-F5344CB8AC3E}">
        <p14:creationId xmlns:p14="http://schemas.microsoft.com/office/powerpoint/2010/main" val="12687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E7DD91-B9CD-DBDB-ED63-B7289C036C47}"/>
              </a:ext>
            </a:extLst>
          </p:cNvPr>
          <p:cNvPicPr>
            <a:picLocks noChangeAspect="1"/>
          </p:cNvPicPr>
          <p:nvPr/>
        </p:nvPicPr>
        <p:blipFill>
          <a:blip r:embed="rId2"/>
          <a:stretch>
            <a:fillRect/>
          </a:stretch>
        </p:blipFill>
        <p:spPr>
          <a:xfrm>
            <a:off x="0" y="0"/>
            <a:ext cx="6858000" cy="6858000"/>
          </a:xfrm>
          <a:prstGeom prst="rect">
            <a:avLst/>
          </a:prstGeom>
        </p:spPr>
      </p:pic>
      <p:pic>
        <p:nvPicPr>
          <p:cNvPr id="4" name="Picture 3">
            <a:extLst>
              <a:ext uri="{FF2B5EF4-FFF2-40B4-BE49-F238E27FC236}">
                <a16:creationId xmlns:a16="http://schemas.microsoft.com/office/drawing/2014/main" id="{CDC18C35-8766-D8AF-DE4F-CB28D4BA565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014503" y="0"/>
            <a:ext cx="6242125" cy="3356098"/>
          </a:xfrm>
          <a:prstGeom prst="rect">
            <a:avLst/>
          </a:prstGeom>
        </p:spPr>
      </p:pic>
      <p:pic>
        <p:nvPicPr>
          <p:cNvPr id="10" name="Picture 9" descr="A black background with yellow and white text&#10;&#10;Description automatically generated">
            <a:extLst>
              <a:ext uri="{FF2B5EF4-FFF2-40B4-BE49-F238E27FC236}">
                <a16:creationId xmlns:a16="http://schemas.microsoft.com/office/drawing/2014/main" id="{17E46B6D-BF90-5C65-1471-4424E9ABE237}"/>
              </a:ext>
            </a:extLst>
          </p:cNvPr>
          <p:cNvPicPr>
            <a:picLocks noChangeAspect="1"/>
          </p:cNvPicPr>
          <p:nvPr/>
        </p:nvPicPr>
        <p:blipFill>
          <a:blip r:embed="rId4"/>
          <a:stretch>
            <a:fillRect/>
          </a:stretch>
        </p:blipFill>
        <p:spPr>
          <a:xfrm>
            <a:off x="4458970" y="3700630"/>
            <a:ext cx="5353192" cy="3054137"/>
          </a:xfrm>
          <a:prstGeom prst="rect">
            <a:avLst/>
          </a:prstGeom>
        </p:spPr>
      </p:pic>
      <p:cxnSp>
        <p:nvCxnSpPr>
          <p:cNvPr id="12" name="Straight Connector 11">
            <a:extLst>
              <a:ext uri="{FF2B5EF4-FFF2-40B4-BE49-F238E27FC236}">
                <a16:creationId xmlns:a16="http://schemas.microsoft.com/office/drawing/2014/main" id="{882C2BF3-7445-8862-8F56-71B1681F763D}"/>
              </a:ext>
            </a:extLst>
          </p:cNvPr>
          <p:cNvCxnSpPr/>
          <p:nvPr/>
        </p:nvCxnSpPr>
        <p:spPr>
          <a:xfrm>
            <a:off x="3429000" y="3429000"/>
            <a:ext cx="8763000" cy="0"/>
          </a:xfrm>
          <a:prstGeom prst="line">
            <a:avLst/>
          </a:prstGeom>
          <a:ln w="12700">
            <a:headEnd type="none" w="lg" len="med"/>
            <a:tailEnd type="none" w="lg" len="med"/>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224231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FA59-94F3-2345-BA64-8C9E978C76CB}"/>
              </a:ext>
            </a:extLst>
          </p:cNvPr>
          <p:cNvSpPr>
            <a:spLocks noGrp="1"/>
          </p:cNvSpPr>
          <p:nvPr>
            <p:ph type="title"/>
          </p:nvPr>
        </p:nvSpPr>
        <p:spPr>
          <a:xfrm>
            <a:off x="585216" y="3035808"/>
            <a:ext cx="9802368" cy="498598"/>
          </a:xfrm>
        </p:spPr>
        <p:txBody>
          <a:bodyPr/>
          <a:lstStyle/>
          <a:p>
            <a:r>
              <a:rPr lang="en-US" dirty="0"/>
              <a:t>Authenticating with Graph PowerShell</a:t>
            </a:r>
          </a:p>
        </p:txBody>
      </p:sp>
    </p:spTree>
    <p:extLst>
      <p:ext uri="{BB962C8B-B14F-4D97-AF65-F5344CB8AC3E}">
        <p14:creationId xmlns:p14="http://schemas.microsoft.com/office/powerpoint/2010/main" val="265496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3890882" cy="1477328"/>
          </a:xfrm>
        </p:spPr>
        <p:txBody>
          <a:bodyPr/>
          <a:lstStyle/>
          <a:p>
            <a:r>
              <a:rPr lang="en-US" sz="2400" dirty="0"/>
              <a:t>Connecting to </a:t>
            </a:r>
            <a:br>
              <a:rPr lang="en-US" sz="2400" dirty="0"/>
            </a:br>
            <a:r>
              <a:rPr lang="en-US" sz="2400" dirty="0"/>
              <a:t>Microsoft Graph</a:t>
            </a:r>
            <a:br>
              <a:rPr lang="en-US" sz="2400" dirty="0"/>
            </a:br>
            <a:br>
              <a:rPr lang="en-US" sz="2400" dirty="0"/>
            </a:br>
            <a:endParaRPr lang="en-US" sz="2400" dirty="0"/>
          </a:p>
        </p:txBody>
      </p:sp>
      <p:pic>
        <p:nvPicPr>
          <p:cNvPr id="4" name="Picture 3" descr="A screenshot of a computer screen&#10;&#10;Description automatically generated">
            <a:extLst>
              <a:ext uri="{FF2B5EF4-FFF2-40B4-BE49-F238E27FC236}">
                <a16:creationId xmlns:a16="http://schemas.microsoft.com/office/drawing/2014/main" id="{C77C0FD2-E0F2-421D-505B-BFF607AB278B}"/>
              </a:ext>
            </a:extLst>
          </p:cNvPr>
          <p:cNvPicPr>
            <a:picLocks noChangeAspect="1"/>
          </p:cNvPicPr>
          <p:nvPr/>
        </p:nvPicPr>
        <p:blipFill>
          <a:blip r:embed="rId3"/>
          <a:stretch>
            <a:fillRect/>
          </a:stretch>
        </p:blipFill>
        <p:spPr>
          <a:xfrm>
            <a:off x="3082349" y="1093445"/>
            <a:ext cx="8721732" cy="4995383"/>
          </a:xfrm>
          <a:prstGeom prst="rect">
            <a:avLst/>
          </a:prstGeom>
        </p:spPr>
      </p:pic>
      <p:pic>
        <p:nvPicPr>
          <p:cNvPr id="10" name="Picture 9" descr="A red hand print with white text&#10;&#10;Description automatically generated">
            <a:extLst>
              <a:ext uri="{FF2B5EF4-FFF2-40B4-BE49-F238E27FC236}">
                <a16:creationId xmlns:a16="http://schemas.microsoft.com/office/drawing/2014/main" id="{E52587C4-A713-1703-D931-1B2B70D71991}"/>
              </a:ext>
            </a:extLst>
          </p:cNvPr>
          <p:cNvPicPr>
            <a:picLocks noChangeAspect="1"/>
          </p:cNvPicPr>
          <p:nvPr/>
        </p:nvPicPr>
        <p:blipFill>
          <a:blip r:embed="rId4"/>
          <a:stretch>
            <a:fillRect/>
          </a:stretch>
        </p:blipFill>
        <p:spPr>
          <a:xfrm>
            <a:off x="175752" y="1765799"/>
            <a:ext cx="3009192" cy="3326401"/>
          </a:xfrm>
          <a:prstGeom prst="rect">
            <a:avLst/>
          </a:prstGeom>
        </p:spPr>
      </p:pic>
    </p:spTree>
    <p:extLst>
      <p:ext uri="{BB962C8B-B14F-4D97-AF65-F5344CB8AC3E}">
        <p14:creationId xmlns:p14="http://schemas.microsoft.com/office/powerpoint/2010/main" val="228032168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3428021" cy="5539978"/>
          </a:xfrm>
        </p:spPr>
        <p:txBody>
          <a:bodyPr/>
          <a:lstStyle/>
          <a:p>
            <a:r>
              <a:rPr lang="en-US" sz="2400" dirty="0"/>
              <a:t>Why you should avoid rolling your own authentication code in your scripts…</a:t>
            </a: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br>
              <a:rPr lang="en-US" sz="2400" dirty="0"/>
            </a:br>
            <a:r>
              <a:rPr lang="en-US" sz="2400" dirty="0">
                <a:solidFill>
                  <a:srgbClr val="107C10"/>
                </a:solidFill>
              </a:rPr>
              <a:t>PowerShell scripts with no auth code are more resilient!</a:t>
            </a:r>
          </a:p>
        </p:txBody>
      </p:sp>
      <p:sp>
        <p:nvSpPr>
          <p:cNvPr id="12" name="TextBox 11">
            <a:extLst>
              <a:ext uri="{FF2B5EF4-FFF2-40B4-BE49-F238E27FC236}">
                <a16:creationId xmlns:a16="http://schemas.microsoft.com/office/drawing/2014/main" id="{D2654F61-7685-4370-9514-D22595742806}"/>
              </a:ext>
            </a:extLst>
          </p:cNvPr>
          <p:cNvSpPr txBox="1"/>
          <p:nvPr/>
        </p:nvSpPr>
        <p:spPr>
          <a:xfrm>
            <a:off x="4634447" y="378309"/>
            <a:ext cx="6814607" cy="4154984"/>
          </a:xfrm>
          <a:prstGeom prst="rect">
            <a:avLst/>
          </a:prstGeom>
          <a:noFill/>
        </p:spPr>
        <p:txBody>
          <a:bodyPr wrap="square" lIns="0" tIns="0" rIns="0" bIns="0" rtlCol="0">
            <a:spAutoFit/>
          </a:bodyPr>
          <a:lstStyle/>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Scripts running over an hour will error out</a:t>
            </a:r>
          </a:p>
          <a:p>
            <a:pPr marL="800083" lvl="1"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Token needs to be renewed every hour</a:t>
            </a:r>
          </a:p>
          <a:p>
            <a:pPr marL="800083" lvl="1"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The fix is NOT to increase token lifetime policies!</a:t>
            </a:r>
          </a:p>
          <a:p>
            <a:pPr marL="342900" indent="-342900">
              <a:spcAft>
                <a:spcPts val="1200"/>
              </a:spcAft>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To improve an organization’s security posture your IT admins can enforce conditional access policies that can break your script including..</a:t>
            </a:r>
          </a:p>
          <a:p>
            <a:pPr marL="800083" lvl="1"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Blocking device code flow</a:t>
            </a:r>
          </a:p>
          <a:p>
            <a:pPr marL="800083" lvl="1"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Setting shorter sign-in frequency policies</a:t>
            </a:r>
          </a:p>
          <a:p>
            <a:pPr marL="800083" lvl="1"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Enforcing continuous access evaluation</a:t>
            </a:r>
          </a:p>
        </p:txBody>
      </p:sp>
    </p:spTree>
    <p:extLst>
      <p:ext uri="{BB962C8B-B14F-4D97-AF65-F5344CB8AC3E}">
        <p14:creationId xmlns:p14="http://schemas.microsoft.com/office/powerpoint/2010/main" val="412586996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v</a:t>
            </a: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3428021" cy="369332"/>
          </a:xfrm>
        </p:spPr>
        <p:txBody>
          <a:bodyPr/>
          <a:lstStyle/>
          <a:p>
            <a:r>
              <a:rPr lang="en-US" sz="2400" dirty="0"/>
              <a:t>Device Code flow block</a:t>
            </a:r>
            <a:endParaRPr lang="en-US" sz="2400" dirty="0">
              <a:solidFill>
                <a:srgbClr val="107C10"/>
              </a:solidFill>
            </a:endParaRPr>
          </a:p>
        </p:txBody>
      </p:sp>
      <p:pic>
        <p:nvPicPr>
          <p:cNvPr id="4" name="Picture 3" descr="A screenshot of a computer&#10;&#10;Description automatically generated">
            <a:extLst>
              <a:ext uri="{FF2B5EF4-FFF2-40B4-BE49-F238E27FC236}">
                <a16:creationId xmlns:a16="http://schemas.microsoft.com/office/drawing/2014/main" id="{2D5D8E4E-39CD-BD96-B1B2-6C4911D52840}"/>
              </a:ext>
            </a:extLst>
          </p:cNvPr>
          <p:cNvPicPr>
            <a:picLocks noChangeAspect="1"/>
          </p:cNvPicPr>
          <p:nvPr/>
        </p:nvPicPr>
        <p:blipFill>
          <a:blip r:embed="rId2"/>
          <a:stretch>
            <a:fillRect/>
          </a:stretch>
        </p:blipFill>
        <p:spPr>
          <a:xfrm>
            <a:off x="3766365" y="82296"/>
            <a:ext cx="6279319" cy="6693408"/>
          </a:xfrm>
          <a:prstGeom prst="rect">
            <a:avLst/>
          </a:prstGeom>
        </p:spPr>
      </p:pic>
      <p:pic>
        <p:nvPicPr>
          <p:cNvPr id="7" name="Picture 6">
            <a:extLst>
              <a:ext uri="{FF2B5EF4-FFF2-40B4-BE49-F238E27FC236}">
                <a16:creationId xmlns:a16="http://schemas.microsoft.com/office/drawing/2014/main" id="{1955C916-6AE2-3DE1-8B87-CCDD4ED8F020}"/>
              </a:ext>
            </a:extLst>
          </p:cNvPr>
          <p:cNvPicPr>
            <a:picLocks noChangeAspect="1"/>
          </p:cNvPicPr>
          <p:nvPr/>
        </p:nvPicPr>
        <p:blipFill>
          <a:blip r:embed="rId3"/>
          <a:stretch>
            <a:fillRect/>
          </a:stretch>
        </p:blipFill>
        <p:spPr>
          <a:xfrm>
            <a:off x="5108755" y="658192"/>
            <a:ext cx="6142090" cy="523054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E30E9694-9BCB-47A5-0ECE-4920DF0D2602}"/>
              </a:ext>
            </a:extLst>
          </p:cNvPr>
          <p:cNvPicPr>
            <a:picLocks noChangeAspect="1"/>
          </p:cNvPicPr>
          <p:nvPr/>
        </p:nvPicPr>
        <p:blipFill>
          <a:blip r:embed="rId4"/>
          <a:stretch>
            <a:fillRect/>
          </a:stretch>
        </p:blipFill>
        <p:spPr>
          <a:xfrm>
            <a:off x="-33983" y="3027679"/>
            <a:ext cx="7772400" cy="3395885"/>
          </a:xfrm>
          <a:prstGeom prst="rect">
            <a:avLst/>
          </a:prstGeom>
        </p:spPr>
      </p:pic>
      <p:pic>
        <p:nvPicPr>
          <p:cNvPr id="9" name="Picture 8" descr="A screenshot of a video game&#10;&#10;Description automatically generated">
            <a:extLst>
              <a:ext uri="{FF2B5EF4-FFF2-40B4-BE49-F238E27FC236}">
                <a16:creationId xmlns:a16="http://schemas.microsoft.com/office/drawing/2014/main" id="{C00B1F78-177A-7569-A94F-FA1052307478}"/>
              </a:ext>
            </a:extLst>
          </p:cNvPr>
          <p:cNvPicPr>
            <a:picLocks noChangeAspect="1"/>
          </p:cNvPicPr>
          <p:nvPr/>
        </p:nvPicPr>
        <p:blipFill>
          <a:blip r:embed="rId5"/>
          <a:stretch>
            <a:fillRect/>
          </a:stretch>
        </p:blipFill>
        <p:spPr>
          <a:xfrm>
            <a:off x="4049776" y="3955715"/>
            <a:ext cx="7772400" cy="3395885"/>
          </a:xfrm>
          <a:prstGeom prst="rect">
            <a:avLst/>
          </a:prstGeom>
        </p:spPr>
      </p:pic>
    </p:spTree>
    <p:extLst>
      <p:ext uri="{BB962C8B-B14F-4D97-AF65-F5344CB8AC3E}">
        <p14:creationId xmlns:p14="http://schemas.microsoft.com/office/powerpoint/2010/main" val="9108905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3890882" cy="738664"/>
          </a:xfrm>
        </p:spPr>
        <p:txBody>
          <a:bodyPr/>
          <a:lstStyle/>
          <a:p>
            <a:r>
              <a:rPr lang="en-US" sz="2400" dirty="0"/>
              <a:t>Microsoft Authentication Library (MSAL)</a:t>
            </a:r>
          </a:p>
        </p:txBody>
      </p:sp>
      <p:sp>
        <p:nvSpPr>
          <p:cNvPr id="12" name="TextBox 11">
            <a:extLst>
              <a:ext uri="{FF2B5EF4-FFF2-40B4-BE49-F238E27FC236}">
                <a16:creationId xmlns:a16="http://schemas.microsoft.com/office/drawing/2014/main" id="{D2654F61-7685-4370-9514-D22595742806}"/>
              </a:ext>
            </a:extLst>
          </p:cNvPr>
          <p:cNvSpPr txBox="1"/>
          <p:nvPr/>
        </p:nvSpPr>
        <p:spPr>
          <a:xfrm>
            <a:off x="277649" y="1668890"/>
            <a:ext cx="3890883" cy="1846659"/>
          </a:xfrm>
          <a:prstGeom prst="rect">
            <a:avLst/>
          </a:prstGeom>
          <a:noFill/>
        </p:spPr>
        <p:txBody>
          <a:bodyPr wrap="square" lIns="0" tIns="0" rIns="0" bIns="0" rtlCol="0">
            <a:spAutoFit/>
          </a:bodyPr>
          <a:lstStyle/>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Industry standard implementation of OAuth2 and OpenID Connect</a:t>
            </a:r>
          </a:p>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Supported by Microsoft</a:t>
            </a:r>
          </a:p>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Regular security updates</a:t>
            </a:r>
          </a:p>
        </p:txBody>
      </p:sp>
      <p:pic>
        <p:nvPicPr>
          <p:cNvPr id="6" name="Picture 5" descr="A screen shot of a phone&#10;&#10;Description automatically generated">
            <a:extLst>
              <a:ext uri="{FF2B5EF4-FFF2-40B4-BE49-F238E27FC236}">
                <a16:creationId xmlns:a16="http://schemas.microsoft.com/office/drawing/2014/main" id="{8D225D82-B037-D2E2-ABAF-A936EE61C953}"/>
              </a:ext>
            </a:extLst>
          </p:cNvPr>
          <p:cNvPicPr>
            <a:picLocks noChangeAspect="1"/>
          </p:cNvPicPr>
          <p:nvPr/>
        </p:nvPicPr>
        <p:blipFill>
          <a:blip r:embed="rId3"/>
          <a:stretch>
            <a:fillRect/>
          </a:stretch>
        </p:blipFill>
        <p:spPr>
          <a:xfrm>
            <a:off x="9764434" y="0"/>
            <a:ext cx="2427566" cy="6747203"/>
          </a:xfrm>
          <a:prstGeom prst="rect">
            <a:avLst/>
          </a:prstGeom>
        </p:spPr>
      </p:pic>
      <p:pic>
        <p:nvPicPr>
          <p:cNvPr id="8" name="Picture 7" descr="A screenshot of a phone&#10;&#10;Description automatically generated">
            <a:extLst>
              <a:ext uri="{FF2B5EF4-FFF2-40B4-BE49-F238E27FC236}">
                <a16:creationId xmlns:a16="http://schemas.microsoft.com/office/drawing/2014/main" id="{31F34523-004E-7A01-B4DF-76811C4C50BB}"/>
              </a:ext>
            </a:extLst>
          </p:cNvPr>
          <p:cNvPicPr>
            <a:picLocks noChangeAspect="1"/>
          </p:cNvPicPr>
          <p:nvPr/>
        </p:nvPicPr>
        <p:blipFill>
          <a:blip r:embed="rId4"/>
          <a:stretch>
            <a:fillRect/>
          </a:stretch>
        </p:blipFill>
        <p:spPr>
          <a:xfrm>
            <a:off x="4799394" y="1137561"/>
            <a:ext cx="3909485" cy="5720439"/>
          </a:xfrm>
          <a:prstGeom prst="rect">
            <a:avLst/>
          </a:prstGeom>
        </p:spPr>
      </p:pic>
      <p:pic>
        <p:nvPicPr>
          <p:cNvPr id="14" name="Picture 13" descr="A blue sign with white text&#10;&#10;Description automatically generated">
            <a:extLst>
              <a:ext uri="{FF2B5EF4-FFF2-40B4-BE49-F238E27FC236}">
                <a16:creationId xmlns:a16="http://schemas.microsoft.com/office/drawing/2014/main" id="{D07E5466-47AC-BB16-82CD-E8949A46BAAF}"/>
              </a:ext>
            </a:extLst>
          </p:cNvPr>
          <p:cNvPicPr>
            <a:picLocks noChangeAspect="1"/>
          </p:cNvPicPr>
          <p:nvPr/>
        </p:nvPicPr>
        <p:blipFill>
          <a:blip r:embed="rId5"/>
          <a:stretch>
            <a:fillRect/>
          </a:stretch>
        </p:blipFill>
        <p:spPr>
          <a:xfrm>
            <a:off x="4472224" y="0"/>
            <a:ext cx="4625606" cy="1353312"/>
          </a:xfrm>
          <a:prstGeom prst="rect">
            <a:avLst/>
          </a:prstGeom>
        </p:spPr>
      </p:pic>
      <p:sp>
        <p:nvSpPr>
          <p:cNvPr id="15" name="Title 1">
            <a:extLst>
              <a:ext uri="{FF2B5EF4-FFF2-40B4-BE49-F238E27FC236}">
                <a16:creationId xmlns:a16="http://schemas.microsoft.com/office/drawing/2014/main" id="{0D61E677-1814-28EC-0C4F-9D2DE9807835}"/>
              </a:ext>
            </a:extLst>
          </p:cNvPr>
          <p:cNvSpPr txBox="1">
            <a:spLocks/>
          </p:cNvSpPr>
          <p:nvPr/>
        </p:nvSpPr>
        <p:spPr>
          <a:xfrm>
            <a:off x="232609" y="4672467"/>
            <a:ext cx="3890882" cy="147732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AU" sz="2400" dirty="0">
                <a:solidFill>
                  <a:srgbClr val="107C10"/>
                </a:solidFill>
              </a:rPr>
              <a:t>Microsoft Graph PowerShell and Azure PowerShell </a:t>
            </a:r>
          </a:p>
          <a:p>
            <a:endParaRPr lang="en-AU" sz="2400" dirty="0">
              <a:solidFill>
                <a:srgbClr val="107C10"/>
              </a:solidFill>
            </a:endParaRPr>
          </a:p>
          <a:p>
            <a:r>
              <a:rPr lang="en-AU" sz="2400" dirty="0">
                <a:solidFill>
                  <a:srgbClr val="107C10"/>
                </a:solidFill>
              </a:rPr>
              <a:t>= MSAL in PowerShell</a:t>
            </a:r>
          </a:p>
        </p:txBody>
      </p:sp>
    </p:spTree>
    <p:extLst>
      <p:ext uri="{BB962C8B-B14F-4D97-AF65-F5344CB8AC3E}">
        <p14:creationId xmlns:p14="http://schemas.microsoft.com/office/powerpoint/2010/main" val="425236903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3890882" cy="369332"/>
          </a:xfrm>
        </p:spPr>
        <p:txBody>
          <a:bodyPr/>
          <a:lstStyle/>
          <a:p>
            <a:r>
              <a:rPr lang="en-US" sz="2400" dirty="0"/>
              <a:t>Microsoft Graph PowerShell</a:t>
            </a:r>
          </a:p>
        </p:txBody>
      </p:sp>
      <p:sp>
        <p:nvSpPr>
          <p:cNvPr id="12" name="TextBox 11">
            <a:extLst>
              <a:ext uri="{FF2B5EF4-FFF2-40B4-BE49-F238E27FC236}">
                <a16:creationId xmlns:a16="http://schemas.microsoft.com/office/drawing/2014/main" id="{D2654F61-7685-4370-9514-D22595742806}"/>
              </a:ext>
            </a:extLst>
          </p:cNvPr>
          <p:cNvSpPr txBox="1"/>
          <p:nvPr/>
        </p:nvSpPr>
        <p:spPr>
          <a:xfrm>
            <a:off x="4634447" y="378309"/>
            <a:ext cx="6814607" cy="4462760"/>
          </a:xfrm>
          <a:prstGeom prst="rect">
            <a:avLst/>
          </a:prstGeom>
          <a:noFill/>
        </p:spPr>
        <p:txBody>
          <a:bodyPr wrap="square" lIns="0" tIns="0" rIns="0" bIns="0" rtlCol="0">
            <a:spAutoFit/>
          </a:bodyPr>
          <a:lstStyle/>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Supports interactive authentication</a:t>
            </a:r>
          </a:p>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Device code flow</a:t>
            </a:r>
          </a:p>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Access token</a:t>
            </a:r>
          </a:p>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Delegated access with custom application</a:t>
            </a:r>
          </a:p>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App-only access using</a:t>
            </a:r>
          </a:p>
          <a:p>
            <a:pPr marL="800083" lvl="1"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Certificates / Secrets</a:t>
            </a:r>
          </a:p>
          <a:p>
            <a:pPr marL="800083" lvl="1"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Managed Identity</a:t>
            </a:r>
          </a:p>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Connect to ANY Microsoft cloud </a:t>
            </a:r>
          </a:p>
          <a:p>
            <a:pPr marL="800083" lvl="1"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Global, </a:t>
            </a:r>
            <a:r>
              <a:rPr lang="en-US" sz="2000" dirty="0" err="1">
                <a:latin typeface="Segoe UI" panose="020B0502040204020203" pitchFamily="34" charset="0"/>
                <a:cs typeface="Segoe UI" panose="020B0502040204020203" pitchFamily="34" charset="0"/>
              </a:rPr>
              <a:t>USGov</a:t>
            </a:r>
            <a:r>
              <a:rPr lang="en-US" sz="2000" dirty="0">
                <a:latin typeface="Segoe UI" panose="020B0502040204020203" pitchFamily="34" charset="0"/>
                <a:cs typeface="Segoe UI" panose="020B0502040204020203" pitchFamily="34" charset="0"/>
              </a:rPr>
              <a:t>, </a:t>
            </a:r>
            <a:r>
              <a:rPr lang="en-US" sz="2000" dirty="0" err="1">
                <a:latin typeface="Segoe UI" panose="020B0502040204020203" pitchFamily="34" charset="0"/>
                <a:cs typeface="Segoe UI" panose="020B0502040204020203" pitchFamily="34" charset="0"/>
              </a:rPr>
              <a:t>USGovDoD</a:t>
            </a:r>
            <a:r>
              <a:rPr lang="en-US" sz="2000" dirty="0">
                <a:latin typeface="Segoe UI" panose="020B0502040204020203" pitchFamily="34" charset="0"/>
                <a:cs typeface="Segoe UI" panose="020B0502040204020203" pitchFamily="34" charset="0"/>
              </a:rPr>
              <a:t>, China</a:t>
            </a:r>
          </a:p>
          <a:p>
            <a:pPr marL="342900" indent="-342900">
              <a:spcAft>
                <a:spcPts val="1200"/>
              </a:spcAft>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p:txBody>
      </p:sp>
      <p:pic>
        <p:nvPicPr>
          <p:cNvPr id="6" name="Picture 5" descr="A screen shot of a computer code&#10;&#10;Description automatically generated">
            <a:extLst>
              <a:ext uri="{FF2B5EF4-FFF2-40B4-BE49-F238E27FC236}">
                <a16:creationId xmlns:a16="http://schemas.microsoft.com/office/drawing/2014/main" id="{E3D9D4C1-9FC6-3E72-90C1-A3BDC29F90EA}"/>
              </a:ext>
            </a:extLst>
          </p:cNvPr>
          <p:cNvPicPr>
            <a:picLocks noChangeAspect="1"/>
          </p:cNvPicPr>
          <p:nvPr/>
        </p:nvPicPr>
        <p:blipFill>
          <a:blip r:embed="rId2"/>
          <a:stretch>
            <a:fillRect/>
          </a:stretch>
        </p:blipFill>
        <p:spPr>
          <a:xfrm>
            <a:off x="742946" y="4340052"/>
            <a:ext cx="10726177" cy="2517948"/>
          </a:xfrm>
          <a:prstGeom prst="rect">
            <a:avLst/>
          </a:prstGeom>
        </p:spPr>
      </p:pic>
    </p:spTree>
    <p:extLst>
      <p:ext uri="{BB962C8B-B14F-4D97-AF65-F5344CB8AC3E}">
        <p14:creationId xmlns:p14="http://schemas.microsoft.com/office/powerpoint/2010/main" val="179677136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FA59-94F3-2345-BA64-8C9E978C76CB}"/>
              </a:ext>
            </a:extLst>
          </p:cNvPr>
          <p:cNvSpPr>
            <a:spLocks noGrp="1"/>
          </p:cNvSpPr>
          <p:nvPr>
            <p:ph type="title"/>
          </p:nvPr>
        </p:nvSpPr>
        <p:spPr/>
        <p:txBody>
          <a:bodyPr/>
          <a:lstStyle/>
          <a:p>
            <a:r>
              <a:rPr lang="en-US" dirty="0"/>
              <a:t>Graph X-Ray</a:t>
            </a:r>
          </a:p>
        </p:txBody>
      </p:sp>
      <p:pic>
        <p:nvPicPr>
          <p:cNvPr id="3" name="Picture 2" descr="A screenshot of a computer&#10;&#10;Description automatically generated">
            <a:extLst>
              <a:ext uri="{FF2B5EF4-FFF2-40B4-BE49-F238E27FC236}">
                <a16:creationId xmlns:a16="http://schemas.microsoft.com/office/drawing/2014/main" id="{A7A2CC8B-83E0-946F-6262-44C282A9882E}"/>
              </a:ext>
            </a:extLst>
          </p:cNvPr>
          <p:cNvPicPr>
            <a:picLocks noChangeAspect="1"/>
          </p:cNvPicPr>
          <p:nvPr/>
        </p:nvPicPr>
        <p:blipFill>
          <a:blip r:embed="rId2"/>
          <a:stretch>
            <a:fillRect/>
          </a:stretch>
        </p:blipFill>
        <p:spPr>
          <a:xfrm>
            <a:off x="3486289" y="151623"/>
            <a:ext cx="6661204" cy="5986417"/>
          </a:xfrm>
          <a:prstGeom prst="rect">
            <a:avLst/>
          </a:prstGeom>
        </p:spPr>
      </p:pic>
      <p:pic>
        <p:nvPicPr>
          <p:cNvPr id="4" name="Picture 3" descr="A screenshot of a web store&#10;&#10;Description automatically generated">
            <a:extLst>
              <a:ext uri="{FF2B5EF4-FFF2-40B4-BE49-F238E27FC236}">
                <a16:creationId xmlns:a16="http://schemas.microsoft.com/office/drawing/2014/main" id="{5F70BA15-AE00-D9C1-4A25-C23530B2E37F}"/>
              </a:ext>
            </a:extLst>
          </p:cNvPr>
          <p:cNvPicPr>
            <a:picLocks noChangeAspect="1"/>
          </p:cNvPicPr>
          <p:nvPr/>
        </p:nvPicPr>
        <p:blipFill>
          <a:blip r:embed="rId3"/>
          <a:stretch>
            <a:fillRect/>
          </a:stretch>
        </p:blipFill>
        <p:spPr>
          <a:xfrm>
            <a:off x="6478758" y="719960"/>
            <a:ext cx="5576608" cy="5986417"/>
          </a:xfrm>
          <a:prstGeom prst="rect">
            <a:avLst/>
          </a:prstGeom>
        </p:spPr>
      </p:pic>
    </p:spTree>
    <p:extLst>
      <p:ext uri="{BB962C8B-B14F-4D97-AF65-F5344CB8AC3E}">
        <p14:creationId xmlns:p14="http://schemas.microsoft.com/office/powerpoint/2010/main" val="417355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1540014"/>
            <a:ext cx="3948684" cy="1994392"/>
          </a:xfrm>
        </p:spPr>
        <p:txBody>
          <a:bodyPr/>
          <a:lstStyle/>
          <a:p>
            <a:r>
              <a:rPr lang="en-US" dirty="0">
                <a:solidFill>
                  <a:srgbClr val="646464"/>
                </a:solidFill>
              </a:rPr>
              <a:t>Demo:</a:t>
            </a:r>
            <a:br>
              <a:rPr lang="en-US" dirty="0"/>
            </a:br>
            <a:br>
              <a:rPr lang="en-US" dirty="0"/>
            </a:br>
            <a:r>
              <a:rPr lang="en-US" dirty="0"/>
              <a:t>Group Filters in </a:t>
            </a:r>
            <a:r>
              <a:rPr lang="en-US" dirty="0">
                <a:solidFill>
                  <a:srgbClr val="367C0F"/>
                </a:solidFill>
              </a:rPr>
              <a:t>Microsoft Entra</a:t>
            </a:r>
          </a:p>
        </p:txBody>
      </p:sp>
    </p:spTree>
    <p:extLst>
      <p:ext uri="{BB962C8B-B14F-4D97-AF65-F5344CB8AC3E}">
        <p14:creationId xmlns:p14="http://schemas.microsoft.com/office/powerpoint/2010/main" val="65211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1041416"/>
            <a:ext cx="3948684" cy="2492990"/>
          </a:xfrm>
        </p:spPr>
        <p:txBody>
          <a:bodyPr/>
          <a:lstStyle/>
          <a:p>
            <a:r>
              <a:rPr lang="en-US" dirty="0">
                <a:solidFill>
                  <a:srgbClr val="646464"/>
                </a:solidFill>
              </a:rPr>
              <a:t>Demo:</a:t>
            </a:r>
            <a:br>
              <a:rPr lang="en-US" dirty="0"/>
            </a:br>
            <a:br>
              <a:rPr lang="en-US" dirty="0"/>
            </a:br>
            <a:r>
              <a:rPr lang="en-US" dirty="0"/>
              <a:t>Create Device Restrictions in</a:t>
            </a:r>
            <a:br>
              <a:rPr lang="en-US" dirty="0"/>
            </a:br>
            <a:r>
              <a:rPr lang="en-US" dirty="0">
                <a:solidFill>
                  <a:schemeClr val="accent3"/>
                </a:solidFill>
              </a:rPr>
              <a:t>Microsoft Intune  </a:t>
            </a:r>
          </a:p>
        </p:txBody>
      </p:sp>
    </p:spTree>
    <p:extLst>
      <p:ext uri="{BB962C8B-B14F-4D97-AF65-F5344CB8AC3E}">
        <p14:creationId xmlns:p14="http://schemas.microsoft.com/office/powerpoint/2010/main" val="30594188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9140383-83A4-639C-79B2-400709424CB3}"/>
              </a:ext>
            </a:extLst>
          </p:cNvPr>
          <p:cNvSpPr/>
          <p:nvPr/>
        </p:nvSpPr>
        <p:spPr bwMode="auto">
          <a:xfrm>
            <a:off x="316992" y="451104"/>
            <a:ext cx="2779776" cy="536448"/>
          </a:xfrm>
          <a:prstGeom prst="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pic>
        <p:nvPicPr>
          <p:cNvPr id="4" name="Picture 3" descr="A black background with different logos&#10;&#10;Description automatically generated">
            <a:extLst>
              <a:ext uri="{FF2B5EF4-FFF2-40B4-BE49-F238E27FC236}">
                <a16:creationId xmlns:a16="http://schemas.microsoft.com/office/drawing/2014/main" id="{E6A76321-3585-5BF2-CE2D-8EFD12DE772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309967" y="299545"/>
            <a:ext cx="9384336" cy="6107351"/>
          </a:xfrm>
          <a:prstGeom prst="rect">
            <a:avLst/>
          </a:prstGeom>
        </p:spPr>
      </p:pic>
    </p:spTree>
    <p:extLst>
      <p:ext uri="{BB962C8B-B14F-4D97-AF65-F5344CB8AC3E}">
        <p14:creationId xmlns:p14="http://schemas.microsoft.com/office/powerpoint/2010/main" val="3947098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1041416"/>
            <a:ext cx="3948684" cy="2492990"/>
          </a:xfrm>
        </p:spPr>
        <p:txBody>
          <a:bodyPr/>
          <a:lstStyle/>
          <a:p>
            <a:r>
              <a:rPr lang="en-US" dirty="0">
                <a:solidFill>
                  <a:srgbClr val="646464"/>
                </a:solidFill>
              </a:rPr>
              <a:t>Behind the scene:</a:t>
            </a:r>
            <a:br>
              <a:rPr lang="en-US" dirty="0"/>
            </a:br>
            <a:br>
              <a:rPr lang="en-US" dirty="0"/>
            </a:br>
            <a:r>
              <a:rPr lang="en-US" dirty="0"/>
              <a:t>The origin story:</a:t>
            </a:r>
            <a:br>
              <a:rPr lang="en-US" dirty="0"/>
            </a:br>
            <a:br>
              <a:rPr lang="en-US" dirty="0"/>
            </a:br>
            <a:r>
              <a:rPr lang="en-US" dirty="0"/>
              <a:t>Graph X-Ray</a:t>
            </a:r>
            <a:endParaRPr lang="en-US" dirty="0">
              <a:solidFill>
                <a:schemeClr val="accent3"/>
              </a:solidFill>
            </a:endParaRPr>
          </a:p>
        </p:txBody>
      </p:sp>
    </p:spTree>
    <p:extLst>
      <p:ext uri="{BB962C8B-B14F-4D97-AF65-F5344CB8AC3E}">
        <p14:creationId xmlns:p14="http://schemas.microsoft.com/office/powerpoint/2010/main" val="1038704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FA59-94F3-2345-BA64-8C9E978C76CB}"/>
              </a:ext>
            </a:extLst>
          </p:cNvPr>
          <p:cNvSpPr>
            <a:spLocks noGrp="1"/>
          </p:cNvSpPr>
          <p:nvPr>
            <p:ph type="title"/>
          </p:nvPr>
        </p:nvSpPr>
        <p:spPr/>
        <p:txBody>
          <a:bodyPr/>
          <a:lstStyle/>
          <a:p>
            <a:r>
              <a:rPr lang="en-US" dirty="0"/>
              <a:t>Graph Filter</a:t>
            </a:r>
          </a:p>
        </p:txBody>
      </p:sp>
    </p:spTree>
    <p:extLst>
      <p:ext uri="{BB962C8B-B14F-4D97-AF65-F5344CB8AC3E}">
        <p14:creationId xmlns:p14="http://schemas.microsoft.com/office/powerpoint/2010/main" val="140496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3926100" cy="738664"/>
          </a:xfrm>
        </p:spPr>
        <p:txBody>
          <a:bodyPr/>
          <a:lstStyle/>
          <a:p>
            <a:r>
              <a:rPr lang="en-US" sz="2400" dirty="0"/>
              <a:t>Properties vs Relationships (</a:t>
            </a:r>
            <a:r>
              <a:rPr lang="en-US" sz="2400" i="1" dirty="0"/>
              <a:t>aka </a:t>
            </a:r>
            <a:r>
              <a:rPr lang="en-US" sz="2400" i="1" dirty="0" err="1"/>
              <a:t>NavigationProperty</a:t>
            </a:r>
            <a:r>
              <a:rPr lang="en-US" sz="2400" dirty="0"/>
              <a:t>)</a:t>
            </a:r>
          </a:p>
        </p:txBody>
      </p:sp>
      <p:sp>
        <p:nvSpPr>
          <p:cNvPr id="12" name="TextBox 11">
            <a:extLst>
              <a:ext uri="{FF2B5EF4-FFF2-40B4-BE49-F238E27FC236}">
                <a16:creationId xmlns:a16="http://schemas.microsoft.com/office/drawing/2014/main" id="{D2654F61-7685-4370-9514-D22595742806}"/>
              </a:ext>
            </a:extLst>
          </p:cNvPr>
          <p:cNvSpPr txBox="1"/>
          <p:nvPr/>
        </p:nvSpPr>
        <p:spPr>
          <a:xfrm>
            <a:off x="329905" y="1377939"/>
            <a:ext cx="3522767" cy="923330"/>
          </a:xfrm>
          <a:prstGeom prst="rect">
            <a:avLst/>
          </a:prstGeom>
          <a:noFill/>
        </p:spPr>
        <p:txBody>
          <a:bodyPr wrap="square" lIns="0" tIns="0" rIns="0" bIns="0" rtlCol="0">
            <a:spAutoFit/>
          </a:bodyPr>
          <a:lstStyle/>
          <a:p>
            <a:pPr>
              <a:spcAft>
                <a:spcPts val="1200"/>
              </a:spcAft>
            </a:pPr>
            <a:r>
              <a:rPr lang="en-US" sz="2000" dirty="0">
                <a:latin typeface="Segoe UI" panose="020B0502040204020203" pitchFamily="34" charset="0"/>
                <a:cs typeface="Segoe UI" panose="020B0502040204020203" pitchFamily="34" charset="0"/>
              </a:rPr>
              <a:t>Properties are a part of the entity and stored together with the parent object.</a:t>
            </a:r>
          </a:p>
        </p:txBody>
      </p:sp>
      <p:grpSp>
        <p:nvGrpSpPr>
          <p:cNvPr id="36" name="Group 35">
            <a:extLst>
              <a:ext uri="{FF2B5EF4-FFF2-40B4-BE49-F238E27FC236}">
                <a16:creationId xmlns:a16="http://schemas.microsoft.com/office/drawing/2014/main" id="{2659A226-A32A-24C5-6D89-31D3D8BC17FD}"/>
              </a:ext>
            </a:extLst>
          </p:cNvPr>
          <p:cNvGrpSpPr/>
          <p:nvPr/>
        </p:nvGrpSpPr>
        <p:grpSpPr>
          <a:xfrm>
            <a:off x="4686005" y="443273"/>
            <a:ext cx="7416698" cy="3186094"/>
            <a:chOff x="4686005" y="443273"/>
            <a:chExt cx="7416698" cy="3186094"/>
          </a:xfrm>
        </p:grpSpPr>
        <p:sp>
          <p:nvSpPr>
            <p:cNvPr id="21" name="Rounded Rectangle 20">
              <a:extLst>
                <a:ext uri="{FF2B5EF4-FFF2-40B4-BE49-F238E27FC236}">
                  <a16:creationId xmlns:a16="http://schemas.microsoft.com/office/drawing/2014/main" id="{8388B0CA-4E88-51FE-B475-96FD64B41511}"/>
                </a:ext>
              </a:extLst>
            </p:cNvPr>
            <p:cNvSpPr/>
            <p:nvPr/>
          </p:nvSpPr>
          <p:spPr bwMode="auto">
            <a:xfrm>
              <a:off x="4686005" y="443273"/>
              <a:ext cx="2765807" cy="2240280"/>
            </a:xfrm>
            <a:prstGeom prst="roundRect">
              <a:avLst>
                <a:gd name="adj" fmla="val 632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User</a:t>
              </a:r>
            </a:p>
          </p:txBody>
        </p:sp>
        <p:sp>
          <p:nvSpPr>
            <p:cNvPr id="22" name="Rounded Rectangle 21">
              <a:extLst>
                <a:ext uri="{FF2B5EF4-FFF2-40B4-BE49-F238E27FC236}">
                  <a16:creationId xmlns:a16="http://schemas.microsoft.com/office/drawing/2014/main" id="{589D68C4-FE9C-B4DC-618D-B47D8B12FDF3}"/>
                </a:ext>
              </a:extLst>
            </p:cNvPr>
            <p:cNvSpPr/>
            <p:nvPr/>
          </p:nvSpPr>
          <p:spPr bwMode="auto">
            <a:xfrm>
              <a:off x="4915087" y="1078475"/>
              <a:ext cx="2336157" cy="830536"/>
            </a:xfrm>
            <a:prstGeom prst="roundRect">
              <a:avLst>
                <a:gd name="adj" fmla="val 7959"/>
              </a:avLst>
            </a:prstGeom>
            <a:solidFill>
              <a:srgbClr val="7030A0"/>
            </a:solidFill>
            <a:ln>
              <a:solidFill>
                <a:schemeClr val="bg1"/>
              </a:solidFill>
              <a:prstDash val="dash"/>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solidFill>
                    <a:srgbClr val="FFFFFF"/>
                  </a:solidFill>
                  <a:ea typeface="Segoe UI" pitchFamily="34" charset="0"/>
                  <a:cs typeface="Segoe UI" pitchFamily="34" charset="0"/>
                </a:rPr>
                <a:t>AssignedLicenses [Property]</a:t>
              </a:r>
            </a:p>
          </p:txBody>
        </p:sp>
        <p:sp>
          <p:nvSpPr>
            <p:cNvPr id="23" name="Rounded Rectangle 22">
              <a:extLst>
                <a:ext uri="{FF2B5EF4-FFF2-40B4-BE49-F238E27FC236}">
                  <a16:creationId xmlns:a16="http://schemas.microsoft.com/office/drawing/2014/main" id="{4AF2964E-95BA-5AB9-AC9B-4458F532FA73}"/>
                </a:ext>
              </a:extLst>
            </p:cNvPr>
            <p:cNvSpPr/>
            <p:nvPr/>
          </p:nvSpPr>
          <p:spPr bwMode="auto">
            <a:xfrm>
              <a:off x="9250962" y="849563"/>
              <a:ext cx="2032178" cy="1729488"/>
            </a:xfrm>
            <a:prstGeom prst="roundRect">
              <a:avLst>
                <a:gd name="adj" fmla="val 632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Manager</a:t>
              </a:r>
            </a:p>
          </p:txBody>
        </p:sp>
        <p:sp>
          <p:nvSpPr>
            <p:cNvPr id="24" name="Rounded Rectangle 23">
              <a:extLst>
                <a:ext uri="{FF2B5EF4-FFF2-40B4-BE49-F238E27FC236}">
                  <a16:creationId xmlns:a16="http://schemas.microsoft.com/office/drawing/2014/main" id="{94EF0FBD-1668-E1A4-33CD-4E0442A6FEAC}"/>
                </a:ext>
              </a:extLst>
            </p:cNvPr>
            <p:cNvSpPr/>
            <p:nvPr/>
          </p:nvSpPr>
          <p:spPr bwMode="auto">
            <a:xfrm>
              <a:off x="9594572" y="1390812"/>
              <a:ext cx="2032178" cy="1729488"/>
            </a:xfrm>
            <a:prstGeom prst="roundRect">
              <a:avLst>
                <a:gd name="adj" fmla="val 6326"/>
              </a:avLst>
            </a:prstGeom>
            <a:solidFill>
              <a:schemeClr val="dk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solidFill>
                    <a:srgbClr val="FFFFFF"/>
                  </a:solidFill>
                  <a:ea typeface="Segoe UI" pitchFamily="34" charset="0"/>
                  <a:cs typeface="Segoe UI" pitchFamily="34" charset="0"/>
                </a:rPr>
                <a:t>DirectReports</a:t>
              </a:r>
              <a:endParaRPr lang="en-US" sz="2000" dirty="0">
                <a:solidFill>
                  <a:srgbClr val="FFFFFF"/>
                </a:solidFill>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E7562355-364D-F507-6B70-6F76B6905181}"/>
                </a:ext>
              </a:extLst>
            </p:cNvPr>
            <p:cNvCxnSpPr>
              <a:cxnSpLocks/>
            </p:cNvCxnSpPr>
            <p:nvPr/>
          </p:nvCxnSpPr>
          <p:spPr>
            <a:xfrm>
              <a:off x="7595118" y="1157845"/>
              <a:ext cx="1655844" cy="379208"/>
            </a:xfrm>
            <a:prstGeom prst="straightConnector1">
              <a:avLst/>
            </a:prstGeom>
            <a:ln w="76200">
              <a:solidFill>
                <a:srgbClr val="D83B0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33F7F14-4C48-D426-9F11-28948F1399F7}"/>
                </a:ext>
              </a:extLst>
            </p:cNvPr>
            <p:cNvCxnSpPr>
              <a:cxnSpLocks/>
            </p:cNvCxnSpPr>
            <p:nvPr/>
          </p:nvCxnSpPr>
          <p:spPr>
            <a:xfrm>
              <a:off x="7587683" y="1150688"/>
              <a:ext cx="2085706" cy="1313606"/>
            </a:xfrm>
            <a:prstGeom prst="straightConnector1">
              <a:avLst/>
            </a:prstGeom>
            <a:ln w="76200">
              <a:solidFill>
                <a:srgbClr val="D83B0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73F1669-A667-5AA5-F8CC-2DCF1678FA4F}"/>
                </a:ext>
              </a:extLst>
            </p:cNvPr>
            <p:cNvSpPr txBox="1"/>
            <p:nvPr/>
          </p:nvSpPr>
          <p:spPr>
            <a:xfrm>
              <a:off x="7647959" y="727400"/>
              <a:ext cx="1679947" cy="307777"/>
            </a:xfrm>
            <a:prstGeom prst="rect">
              <a:avLst/>
            </a:prstGeom>
            <a:noFill/>
          </p:spPr>
          <p:txBody>
            <a:bodyPr wrap="none" lIns="0" tIns="0" rIns="0" bIns="0" rtlCol="0">
              <a:spAutoFit/>
            </a:bodyPr>
            <a:lstStyle/>
            <a:p>
              <a:pPr algn="l"/>
              <a:r>
                <a:rPr lang="en-US" sz="2000" b="1" dirty="0">
                  <a:solidFill>
                    <a:srgbClr val="D83B01"/>
                  </a:solidFill>
                </a:rPr>
                <a:t>[Relationship]</a:t>
              </a:r>
            </a:p>
          </p:txBody>
        </p:sp>
        <p:sp>
          <p:nvSpPr>
            <p:cNvPr id="3" name="Rounded Rectangle 2">
              <a:extLst>
                <a:ext uri="{FF2B5EF4-FFF2-40B4-BE49-F238E27FC236}">
                  <a16:creationId xmlns:a16="http://schemas.microsoft.com/office/drawing/2014/main" id="{162CDE00-5C95-47F0-63CA-EE44C6C716D6}"/>
                </a:ext>
              </a:extLst>
            </p:cNvPr>
            <p:cNvSpPr/>
            <p:nvPr/>
          </p:nvSpPr>
          <p:spPr bwMode="auto">
            <a:xfrm>
              <a:off x="9950824" y="1899879"/>
              <a:ext cx="2151879" cy="1729488"/>
            </a:xfrm>
            <a:prstGeom prst="roundRect">
              <a:avLst>
                <a:gd name="adj" fmla="val 6326"/>
              </a:avLst>
            </a:prstGeom>
            <a:solidFill>
              <a:schemeClr val="dk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solidFill>
                    <a:srgbClr val="FFFFFF"/>
                  </a:solidFill>
                  <a:ea typeface="Segoe UI" pitchFamily="34" charset="0"/>
                  <a:cs typeface="Segoe UI" pitchFamily="34" charset="0"/>
                </a:rPr>
                <a:t>OwnedDevices</a:t>
              </a:r>
              <a:endParaRPr lang="en-US" sz="2000" dirty="0">
                <a:solidFill>
                  <a:srgbClr val="FFFFFF"/>
                </a:solidFill>
                <a:ea typeface="Segoe UI" pitchFamily="34" charset="0"/>
                <a:cs typeface="Segoe UI" pitchFamily="34" charset="0"/>
              </a:endParaRPr>
            </a:p>
          </p:txBody>
        </p:sp>
      </p:grpSp>
      <p:pic>
        <p:nvPicPr>
          <p:cNvPr id="30" name="Picture 29" descr="A screen shot of a computer code&#10;&#10;Description automatically generated">
            <a:extLst>
              <a:ext uri="{FF2B5EF4-FFF2-40B4-BE49-F238E27FC236}">
                <a16:creationId xmlns:a16="http://schemas.microsoft.com/office/drawing/2014/main" id="{0E5DCAE5-5C59-246C-D9A5-E0C1155B622D}"/>
              </a:ext>
            </a:extLst>
          </p:cNvPr>
          <p:cNvPicPr>
            <a:picLocks noChangeAspect="1"/>
          </p:cNvPicPr>
          <p:nvPr/>
        </p:nvPicPr>
        <p:blipFill>
          <a:blip r:embed="rId4"/>
          <a:stretch>
            <a:fillRect/>
          </a:stretch>
        </p:blipFill>
        <p:spPr>
          <a:xfrm>
            <a:off x="4455307" y="3659823"/>
            <a:ext cx="7406788" cy="2991991"/>
          </a:xfrm>
          <a:prstGeom prst="rect">
            <a:avLst/>
          </a:prstGeom>
        </p:spPr>
      </p:pic>
      <p:pic>
        <p:nvPicPr>
          <p:cNvPr id="32" name="Graphic 31" descr="Badge Tick1 with solid fill">
            <a:extLst>
              <a:ext uri="{FF2B5EF4-FFF2-40B4-BE49-F238E27FC236}">
                <a16:creationId xmlns:a16="http://schemas.microsoft.com/office/drawing/2014/main" id="{FB1F0B6F-AB60-4A0B-A62D-E32DBD0B14E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1142" y="2803169"/>
            <a:ext cx="433137" cy="433137"/>
          </a:xfrm>
          <a:prstGeom prst="rect">
            <a:avLst/>
          </a:prstGeom>
        </p:spPr>
      </p:pic>
      <p:pic>
        <p:nvPicPr>
          <p:cNvPr id="34" name="Graphic 33" descr="Badge Cross with solid fill">
            <a:extLst>
              <a:ext uri="{FF2B5EF4-FFF2-40B4-BE49-F238E27FC236}">
                <a16:creationId xmlns:a16="http://schemas.microsoft.com/office/drawing/2014/main" id="{D6DFFCF3-0CF7-48B9-946D-47D142AB2B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3121" y="3677458"/>
            <a:ext cx="433137" cy="433137"/>
          </a:xfrm>
          <a:prstGeom prst="rect">
            <a:avLst/>
          </a:prstGeom>
        </p:spPr>
      </p:pic>
      <p:sp>
        <p:nvSpPr>
          <p:cNvPr id="35" name="TextBox 34">
            <a:extLst>
              <a:ext uri="{FF2B5EF4-FFF2-40B4-BE49-F238E27FC236}">
                <a16:creationId xmlns:a16="http://schemas.microsoft.com/office/drawing/2014/main" id="{E9A75662-64AE-ACC0-95F1-9B819E67430D}"/>
              </a:ext>
            </a:extLst>
          </p:cNvPr>
          <p:cNvSpPr txBox="1"/>
          <p:nvPr/>
        </p:nvSpPr>
        <p:spPr>
          <a:xfrm>
            <a:off x="768166" y="2783007"/>
            <a:ext cx="3320328" cy="2893100"/>
          </a:xfrm>
          <a:prstGeom prst="rect">
            <a:avLst/>
          </a:prstGeom>
          <a:noFill/>
        </p:spPr>
        <p:txBody>
          <a:bodyPr wrap="square" lIns="0" tIns="0" rIns="0" bIns="0" rtlCol="0">
            <a:spAutoFit/>
          </a:bodyPr>
          <a:lstStyle/>
          <a:p>
            <a:pPr>
              <a:spcAft>
                <a:spcPts val="1200"/>
              </a:spcAft>
            </a:pPr>
            <a:r>
              <a:rPr lang="en-US" sz="2000" dirty="0">
                <a:latin typeface="Segoe UI" panose="020B0502040204020203" pitchFamily="34" charset="0"/>
                <a:cs typeface="Segoe UI" panose="020B0502040204020203" pitchFamily="34" charset="0"/>
              </a:rPr>
              <a:t>Filter queries can only be used with </a:t>
            </a:r>
            <a:r>
              <a:rPr lang="en-US" sz="2000" b="1" dirty="0">
                <a:latin typeface="Segoe UI" panose="020B0502040204020203" pitchFamily="34" charset="0"/>
                <a:cs typeface="Segoe UI" panose="020B0502040204020203" pitchFamily="34" charset="0"/>
              </a:rPr>
              <a:t>properties</a:t>
            </a:r>
            <a:r>
              <a:rPr lang="en-US" sz="2000" dirty="0">
                <a:latin typeface="Segoe UI" panose="020B0502040204020203" pitchFamily="34" charset="0"/>
                <a:cs typeface="Segoe UI" panose="020B0502040204020203" pitchFamily="34" charset="0"/>
              </a:rPr>
              <a:t>.</a:t>
            </a:r>
            <a:br>
              <a:rPr lang="en-US" sz="2000" dirty="0">
                <a:latin typeface="Segoe UI" panose="020B0502040204020203" pitchFamily="34" charset="0"/>
                <a:cs typeface="Segoe UI" panose="020B0502040204020203" pitchFamily="34" charset="0"/>
              </a:rPr>
            </a:br>
            <a:br>
              <a:rPr lang="en-US" sz="2000" dirty="0">
                <a:latin typeface="Segoe UI" panose="020B0502040204020203" pitchFamily="34" charset="0"/>
                <a:cs typeface="Segoe UI" panose="020B0502040204020203" pitchFamily="34" charset="0"/>
              </a:rPr>
            </a:br>
            <a:r>
              <a:rPr lang="en-US" sz="2000" dirty="0">
                <a:latin typeface="Segoe UI" panose="020B0502040204020203" pitchFamily="34" charset="0"/>
                <a:cs typeface="Segoe UI" panose="020B0502040204020203" pitchFamily="34" charset="0"/>
              </a:rPr>
              <a:t>Filter queries generally cannot be used with </a:t>
            </a:r>
            <a:r>
              <a:rPr lang="en-US" sz="2000" b="1" dirty="0">
                <a:latin typeface="Segoe UI" panose="020B0502040204020203" pitchFamily="34" charset="0"/>
                <a:cs typeface="Segoe UI" panose="020B0502040204020203" pitchFamily="34" charset="0"/>
              </a:rPr>
              <a:t>relationships</a:t>
            </a:r>
            <a:r>
              <a:rPr lang="en-US" sz="2000" dirty="0">
                <a:latin typeface="Segoe UI" panose="020B0502040204020203" pitchFamily="34" charset="0"/>
                <a:cs typeface="Segoe UI" panose="020B0502040204020203" pitchFamily="34" charset="0"/>
              </a:rPr>
              <a:t>*</a:t>
            </a:r>
          </a:p>
          <a:p>
            <a:pPr>
              <a:spcAft>
                <a:spcPts val="1200"/>
              </a:spcAft>
            </a:pPr>
            <a:endParaRPr lang="en-US" sz="2000" dirty="0">
              <a:latin typeface="Segoe UI" panose="020B0502040204020203" pitchFamily="34" charset="0"/>
              <a:cs typeface="Segoe UI" panose="020B0502040204020203" pitchFamily="34" charset="0"/>
            </a:endParaRPr>
          </a:p>
          <a:p>
            <a:pPr>
              <a:spcAft>
                <a:spcPts val="1200"/>
              </a:spcAft>
            </a:pPr>
            <a:r>
              <a:rPr lang="en-US" sz="1400" i="1" dirty="0">
                <a:latin typeface="Segoe UI" panose="020B0502040204020203" pitchFamily="34" charset="0"/>
                <a:cs typeface="Segoe UI" panose="020B0502040204020203" pitchFamily="34" charset="0"/>
              </a:rPr>
              <a:t>* Except for a handful that support the $count filter (see docs)</a:t>
            </a:r>
            <a:endParaRPr lang="en-US" sz="2000" i="1"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920594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EB85-8543-D249-4430-93A0ACFF8288}"/>
              </a:ext>
            </a:extLst>
          </p:cNvPr>
          <p:cNvSpPr>
            <a:spLocks noGrp="1"/>
          </p:cNvSpPr>
          <p:nvPr>
            <p:ph type="title"/>
          </p:nvPr>
        </p:nvSpPr>
        <p:spPr/>
        <p:txBody>
          <a:bodyPr/>
          <a:lstStyle/>
          <a:p>
            <a:r>
              <a:rPr lang="en-US" dirty="0"/>
              <a:t>Graph Filter: Properties vs Relationships</a:t>
            </a:r>
          </a:p>
        </p:txBody>
      </p:sp>
      <p:sp>
        <p:nvSpPr>
          <p:cNvPr id="3" name="Text Placeholder 2">
            <a:extLst>
              <a:ext uri="{FF2B5EF4-FFF2-40B4-BE49-F238E27FC236}">
                <a16:creationId xmlns:a16="http://schemas.microsoft.com/office/drawing/2014/main" id="{EEC13C9A-88B4-30A6-F98C-944C52D3394B}"/>
              </a:ext>
            </a:extLst>
          </p:cNvPr>
          <p:cNvSpPr>
            <a:spLocks noGrp="1"/>
          </p:cNvSpPr>
          <p:nvPr>
            <p:ph type="body" sz="quarter" idx="13"/>
          </p:nvPr>
        </p:nvSpPr>
        <p:spPr/>
        <p:txBody>
          <a:bodyPr/>
          <a:lstStyle/>
          <a:p>
            <a:r>
              <a:rPr lang="en-US" dirty="0"/>
              <a:t>Properties</a:t>
            </a:r>
          </a:p>
        </p:txBody>
      </p:sp>
      <p:sp>
        <p:nvSpPr>
          <p:cNvPr id="5" name="Rounded Rectangle 4">
            <a:extLst>
              <a:ext uri="{FF2B5EF4-FFF2-40B4-BE49-F238E27FC236}">
                <a16:creationId xmlns:a16="http://schemas.microsoft.com/office/drawing/2014/main" id="{71449017-7062-9E0B-2E28-14C70D311C79}"/>
              </a:ext>
            </a:extLst>
          </p:cNvPr>
          <p:cNvSpPr/>
          <p:nvPr/>
        </p:nvSpPr>
        <p:spPr bwMode="auto">
          <a:xfrm>
            <a:off x="374582" y="2133157"/>
            <a:ext cx="11077074" cy="1155031"/>
          </a:xfrm>
          <a:prstGeom prst="roundRect">
            <a:avLst>
              <a:gd name="adj" fmla="val 633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AU" sz="2800" b="0" dirty="0">
                <a:solidFill>
                  <a:srgbClr val="FAC760"/>
                </a:solidFill>
                <a:effectLst/>
                <a:highlight>
                  <a:srgbClr val="000000"/>
                </a:highlight>
                <a:latin typeface="Fira Code" panose="020B0809050000020004" pitchFamily="34" charset="0"/>
              </a:rPr>
              <a:t>Get-</a:t>
            </a:r>
            <a:r>
              <a:rPr lang="en-AU" sz="2800" b="0" dirty="0" err="1">
                <a:solidFill>
                  <a:srgbClr val="FAC760"/>
                </a:solidFill>
                <a:effectLst/>
                <a:highlight>
                  <a:srgbClr val="000000"/>
                </a:highlight>
                <a:latin typeface="Fira Code" panose="020B0809050000020004" pitchFamily="34" charset="0"/>
              </a:rPr>
              <a:t>MgUser</a:t>
            </a:r>
            <a:r>
              <a:rPr lang="en-AU" sz="2800" b="0" dirty="0">
                <a:solidFill>
                  <a:srgbClr val="DCE3EA"/>
                </a:solidFill>
                <a:effectLst/>
                <a:highlight>
                  <a:srgbClr val="000000"/>
                </a:highlight>
                <a:latin typeface="Fira Code" panose="020B0809050000020004" pitchFamily="34" charset="0"/>
              </a:rPr>
              <a:t> </a:t>
            </a:r>
            <a:r>
              <a:rPr lang="en-AU" sz="2800" b="1" dirty="0">
                <a:solidFill>
                  <a:srgbClr val="43AAF9"/>
                </a:solidFill>
                <a:effectLst/>
                <a:highlight>
                  <a:srgbClr val="000000"/>
                </a:highlight>
                <a:latin typeface="Fira Code" panose="020B0809050000020004" pitchFamily="34" charset="0"/>
              </a:rPr>
              <a:t>-</a:t>
            </a:r>
            <a:r>
              <a:rPr lang="en-AU" sz="2800" b="0" dirty="0">
                <a:solidFill>
                  <a:srgbClr val="DCE3EA"/>
                </a:solidFill>
                <a:effectLst/>
                <a:highlight>
                  <a:srgbClr val="000000"/>
                </a:highlight>
                <a:latin typeface="Fira Code" panose="020B0809050000020004" pitchFamily="34" charset="0"/>
              </a:rPr>
              <a:t>Filter </a:t>
            </a:r>
            <a:r>
              <a:rPr lang="en-AU" sz="2800" b="0" dirty="0">
                <a:solidFill>
                  <a:srgbClr val="5BD1B9"/>
                </a:solidFill>
                <a:effectLst/>
                <a:highlight>
                  <a:srgbClr val="000000"/>
                </a:highlight>
                <a:latin typeface="Fira Code" panose="020B0809050000020004" pitchFamily="34" charset="0"/>
              </a:rPr>
              <a:t>'</a:t>
            </a:r>
            <a:r>
              <a:rPr lang="en-AU" sz="2800" b="0" dirty="0" err="1">
                <a:solidFill>
                  <a:srgbClr val="5BD1B9"/>
                </a:solidFill>
                <a:effectLst/>
                <a:highlight>
                  <a:srgbClr val="000000"/>
                </a:highlight>
                <a:latin typeface="Fira Code" panose="020B0809050000020004" pitchFamily="34" charset="0"/>
              </a:rPr>
              <a:t>assignedLicenses</a:t>
            </a:r>
            <a:r>
              <a:rPr lang="en-AU" sz="2800" b="0" dirty="0">
                <a:solidFill>
                  <a:srgbClr val="5BD1B9"/>
                </a:solidFill>
                <a:effectLst/>
                <a:highlight>
                  <a:srgbClr val="000000"/>
                </a:highlight>
                <a:latin typeface="Fira Code" panose="020B0809050000020004" pitchFamily="34" charset="0"/>
              </a:rPr>
              <a:t>/$count ne 0'</a:t>
            </a:r>
            <a:r>
              <a:rPr lang="en-AU" sz="2800" b="0" dirty="0">
                <a:solidFill>
                  <a:srgbClr val="DCE3EA"/>
                </a:solidFill>
                <a:effectLst/>
                <a:highlight>
                  <a:srgbClr val="000000"/>
                </a:highlight>
                <a:latin typeface="Fira Code" panose="020B0809050000020004" pitchFamily="34" charset="0"/>
              </a:rPr>
              <a:t> </a:t>
            </a:r>
            <a:r>
              <a:rPr lang="en-AU" sz="2800" b="1" dirty="0">
                <a:solidFill>
                  <a:srgbClr val="43AAF9"/>
                </a:solidFill>
                <a:effectLst/>
                <a:highlight>
                  <a:srgbClr val="000000"/>
                </a:highlight>
                <a:latin typeface="Fira Code" panose="020B0809050000020004" pitchFamily="34" charset="0"/>
              </a:rPr>
              <a:t>-</a:t>
            </a:r>
            <a:r>
              <a:rPr lang="en-AU" sz="2800" b="0" dirty="0" err="1">
                <a:solidFill>
                  <a:schemeClr val="bg1">
                    <a:lumMod val="50000"/>
                  </a:schemeClr>
                </a:solidFill>
                <a:effectLst/>
                <a:highlight>
                  <a:srgbClr val="000000"/>
                </a:highlight>
                <a:latin typeface="Fira Code" panose="020B0809050000020004" pitchFamily="34" charset="0"/>
              </a:rPr>
              <a:t>ConsistencyLevel</a:t>
            </a:r>
            <a:r>
              <a:rPr lang="en-AU" sz="2800" b="0" dirty="0">
                <a:solidFill>
                  <a:schemeClr val="bg1">
                    <a:lumMod val="50000"/>
                  </a:schemeClr>
                </a:solidFill>
                <a:effectLst/>
                <a:highlight>
                  <a:srgbClr val="000000"/>
                </a:highlight>
                <a:latin typeface="Fira Code" panose="020B0809050000020004" pitchFamily="34" charset="0"/>
              </a:rPr>
              <a:t> eventual </a:t>
            </a:r>
            <a:r>
              <a:rPr lang="en-AU" sz="2800" b="1" dirty="0">
                <a:solidFill>
                  <a:srgbClr val="43AAF9"/>
                </a:solidFill>
                <a:effectLst/>
                <a:highlight>
                  <a:srgbClr val="000000"/>
                </a:highlight>
                <a:latin typeface="Fira Code" panose="020B0809050000020004" pitchFamily="34" charset="0"/>
              </a:rPr>
              <a:t>-</a:t>
            </a:r>
            <a:r>
              <a:rPr lang="en-AU" sz="2800" b="0" dirty="0" err="1">
                <a:solidFill>
                  <a:schemeClr val="bg1">
                    <a:lumMod val="50000"/>
                  </a:schemeClr>
                </a:solidFill>
                <a:effectLst/>
                <a:highlight>
                  <a:srgbClr val="000000"/>
                </a:highlight>
                <a:latin typeface="Fira Code" panose="020B0809050000020004" pitchFamily="34" charset="0"/>
              </a:rPr>
              <a:t>CountVariable</a:t>
            </a:r>
            <a:r>
              <a:rPr lang="en-AU" sz="2800" b="0" dirty="0">
                <a:solidFill>
                  <a:schemeClr val="bg1">
                    <a:lumMod val="50000"/>
                  </a:schemeClr>
                </a:solidFill>
                <a:effectLst/>
                <a:highlight>
                  <a:srgbClr val="000000"/>
                </a:highlight>
                <a:latin typeface="Fira Code" panose="020B0809050000020004" pitchFamily="34" charset="0"/>
              </a:rPr>
              <a:t> count</a:t>
            </a:r>
          </a:p>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8" name="Rounded Rectangle 7">
            <a:extLst>
              <a:ext uri="{FF2B5EF4-FFF2-40B4-BE49-F238E27FC236}">
                <a16:creationId xmlns:a16="http://schemas.microsoft.com/office/drawing/2014/main" id="{4168BED6-ECF8-0031-1AA1-4FCEF06E7929}"/>
              </a:ext>
            </a:extLst>
          </p:cNvPr>
          <p:cNvSpPr/>
          <p:nvPr/>
        </p:nvSpPr>
        <p:spPr bwMode="auto">
          <a:xfrm>
            <a:off x="374582" y="4723401"/>
            <a:ext cx="11077074" cy="1155031"/>
          </a:xfrm>
          <a:prstGeom prst="roundRect">
            <a:avLst>
              <a:gd name="adj" fmla="val 633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AU" sz="2800" b="0" dirty="0">
                <a:solidFill>
                  <a:srgbClr val="FAC760"/>
                </a:solidFill>
                <a:effectLst/>
                <a:highlight>
                  <a:srgbClr val="000000"/>
                </a:highlight>
                <a:latin typeface="Fira Code" panose="020B0809050000020004" pitchFamily="34" charset="0"/>
              </a:rPr>
              <a:t>Get-</a:t>
            </a:r>
            <a:r>
              <a:rPr lang="en-AU" sz="2800" b="0" dirty="0" err="1">
                <a:solidFill>
                  <a:srgbClr val="FAC760"/>
                </a:solidFill>
                <a:effectLst/>
                <a:highlight>
                  <a:srgbClr val="000000"/>
                </a:highlight>
                <a:latin typeface="Fira Code" panose="020B0809050000020004" pitchFamily="34" charset="0"/>
              </a:rPr>
              <a:t>MgUser</a:t>
            </a:r>
            <a:r>
              <a:rPr lang="en-AU" sz="2800" b="0" dirty="0">
                <a:solidFill>
                  <a:srgbClr val="DCE3EA"/>
                </a:solidFill>
                <a:effectLst/>
                <a:highlight>
                  <a:srgbClr val="000000"/>
                </a:highlight>
                <a:latin typeface="Fira Code" panose="020B0809050000020004" pitchFamily="34" charset="0"/>
              </a:rPr>
              <a:t> </a:t>
            </a:r>
            <a:r>
              <a:rPr lang="en-AU" sz="2800" b="1" dirty="0">
                <a:solidFill>
                  <a:srgbClr val="43AAF9"/>
                </a:solidFill>
                <a:effectLst/>
                <a:highlight>
                  <a:srgbClr val="000000"/>
                </a:highlight>
                <a:latin typeface="Fira Code" panose="020B0809050000020004" pitchFamily="34" charset="0"/>
              </a:rPr>
              <a:t>-</a:t>
            </a:r>
            <a:r>
              <a:rPr lang="en-AU" sz="2800" b="0" dirty="0">
                <a:solidFill>
                  <a:srgbClr val="DCE3EA"/>
                </a:solidFill>
                <a:effectLst/>
                <a:highlight>
                  <a:srgbClr val="000000"/>
                </a:highlight>
                <a:latin typeface="Fira Code" panose="020B0809050000020004" pitchFamily="34" charset="0"/>
              </a:rPr>
              <a:t>Filter </a:t>
            </a:r>
            <a:r>
              <a:rPr lang="en-AU" sz="2800" b="0" dirty="0">
                <a:solidFill>
                  <a:srgbClr val="5BD1B9"/>
                </a:solidFill>
                <a:effectLst/>
                <a:highlight>
                  <a:srgbClr val="000000"/>
                </a:highlight>
                <a:latin typeface="Fira Code" panose="020B0809050000020004" pitchFamily="34" charset="0"/>
              </a:rPr>
              <a:t>‘</a:t>
            </a:r>
            <a:r>
              <a:rPr lang="en-AU" sz="2800" b="0" dirty="0" err="1">
                <a:solidFill>
                  <a:srgbClr val="5BD1B9"/>
                </a:solidFill>
                <a:effectLst/>
                <a:highlight>
                  <a:srgbClr val="000000"/>
                </a:highlight>
                <a:latin typeface="Fira Code" panose="020B0809050000020004" pitchFamily="34" charset="0"/>
              </a:rPr>
              <a:t>directReports</a:t>
            </a:r>
            <a:r>
              <a:rPr lang="en-AU" sz="2800" b="0" dirty="0">
                <a:solidFill>
                  <a:srgbClr val="5BD1B9"/>
                </a:solidFill>
                <a:effectLst/>
                <a:highlight>
                  <a:srgbClr val="000000"/>
                </a:highlight>
                <a:latin typeface="Fira Code" panose="020B0809050000020004" pitchFamily="34" charset="0"/>
              </a:rPr>
              <a:t>/$count ne 0'</a:t>
            </a:r>
            <a:r>
              <a:rPr lang="en-AU" sz="2800" b="0" dirty="0">
                <a:solidFill>
                  <a:srgbClr val="DCE3EA"/>
                </a:solidFill>
                <a:effectLst/>
                <a:highlight>
                  <a:srgbClr val="000000"/>
                </a:highlight>
                <a:latin typeface="Fira Code" panose="020B0809050000020004" pitchFamily="34" charset="0"/>
              </a:rPr>
              <a:t> </a:t>
            </a:r>
            <a:r>
              <a:rPr lang="en-AU" sz="2800" b="1" dirty="0">
                <a:solidFill>
                  <a:srgbClr val="43AAF9"/>
                </a:solidFill>
                <a:effectLst/>
                <a:highlight>
                  <a:srgbClr val="000000"/>
                </a:highlight>
                <a:latin typeface="Fira Code" panose="020B0809050000020004" pitchFamily="34" charset="0"/>
              </a:rPr>
              <a:t>-</a:t>
            </a:r>
            <a:r>
              <a:rPr lang="en-AU" sz="2800" b="0" dirty="0" err="1">
                <a:solidFill>
                  <a:schemeClr val="bg1">
                    <a:lumMod val="50000"/>
                  </a:schemeClr>
                </a:solidFill>
                <a:effectLst/>
                <a:highlight>
                  <a:srgbClr val="000000"/>
                </a:highlight>
                <a:latin typeface="Fira Code" panose="020B0809050000020004" pitchFamily="34" charset="0"/>
              </a:rPr>
              <a:t>ConsistencyLevel</a:t>
            </a:r>
            <a:r>
              <a:rPr lang="en-AU" sz="2800" b="0" dirty="0">
                <a:solidFill>
                  <a:schemeClr val="bg1">
                    <a:lumMod val="50000"/>
                  </a:schemeClr>
                </a:solidFill>
                <a:effectLst/>
                <a:highlight>
                  <a:srgbClr val="000000"/>
                </a:highlight>
                <a:latin typeface="Fira Code" panose="020B0809050000020004" pitchFamily="34" charset="0"/>
              </a:rPr>
              <a:t> eventual </a:t>
            </a:r>
            <a:r>
              <a:rPr lang="en-AU" sz="2800" b="1" dirty="0">
                <a:solidFill>
                  <a:srgbClr val="43AAF9"/>
                </a:solidFill>
                <a:effectLst/>
                <a:highlight>
                  <a:srgbClr val="000000"/>
                </a:highlight>
                <a:latin typeface="Fira Code" panose="020B0809050000020004" pitchFamily="34" charset="0"/>
              </a:rPr>
              <a:t>-</a:t>
            </a:r>
            <a:r>
              <a:rPr lang="en-AU" sz="2800" b="0" dirty="0" err="1">
                <a:solidFill>
                  <a:schemeClr val="bg1">
                    <a:lumMod val="50000"/>
                  </a:schemeClr>
                </a:solidFill>
                <a:effectLst/>
                <a:highlight>
                  <a:srgbClr val="000000"/>
                </a:highlight>
                <a:latin typeface="Fira Code" panose="020B0809050000020004" pitchFamily="34" charset="0"/>
              </a:rPr>
              <a:t>CountVariable</a:t>
            </a:r>
            <a:r>
              <a:rPr lang="en-AU" sz="2800" b="0" dirty="0">
                <a:solidFill>
                  <a:schemeClr val="bg1">
                    <a:lumMod val="50000"/>
                  </a:schemeClr>
                </a:solidFill>
                <a:effectLst/>
                <a:highlight>
                  <a:srgbClr val="000000"/>
                </a:highlight>
                <a:latin typeface="Fira Code" panose="020B0809050000020004" pitchFamily="34" charset="0"/>
              </a:rPr>
              <a:t> count</a:t>
            </a:r>
          </a:p>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Text Placeholder 2">
            <a:extLst>
              <a:ext uri="{FF2B5EF4-FFF2-40B4-BE49-F238E27FC236}">
                <a16:creationId xmlns:a16="http://schemas.microsoft.com/office/drawing/2014/main" id="{F5D39C23-3F9B-FC01-9982-4F3C1B3684E4}"/>
              </a:ext>
            </a:extLst>
          </p:cNvPr>
          <p:cNvSpPr txBox="1">
            <a:spLocks/>
          </p:cNvSpPr>
          <p:nvPr/>
        </p:nvSpPr>
        <p:spPr>
          <a:xfrm>
            <a:off x="0" y="4130955"/>
            <a:ext cx="3788358" cy="446148"/>
          </a:xfrm>
          <a:prstGeom prst="rect">
            <a:avLst/>
          </a:prstGeo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rgbClr val="FFFFFF"/>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Relationships</a:t>
            </a:r>
          </a:p>
        </p:txBody>
      </p:sp>
      <p:pic>
        <p:nvPicPr>
          <p:cNvPr id="10" name="Graphic 9" descr="Badge Tick1 with solid fill">
            <a:extLst>
              <a:ext uri="{FF2B5EF4-FFF2-40B4-BE49-F238E27FC236}">
                <a16:creationId xmlns:a16="http://schemas.microsoft.com/office/drawing/2014/main" id="{ABA9555E-F2B8-81CC-11A4-57DCD681F93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7659" y="2583052"/>
            <a:ext cx="568495" cy="568495"/>
          </a:xfrm>
          <a:prstGeom prst="rect">
            <a:avLst/>
          </a:prstGeom>
        </p:spPr>
      </p:pic>
      <p:pic>
        <p:nvPicPr>
          <p:cNvPr id="11" name="Graphic 10" descr="Badge Cross with solid fill">
            <a:extLst>
              <a:ext uri="{FF2B5EF4-FFF2-40B4-BE49-F238E27FC236}">
                <a16:creationId xmlns:a16="http://schemas.microsoft.com/office/drawing/2014/main" id="{D20AC73A-E664-8E7C-4EE5-4EB85040DE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777660" y="5229728"/>
            <a:ext cx="568495" cy="568495"/>
          </a:xfrm>
          <a:prstGeom prst="rect">
            <a:avLst/>
          </a:prstGeom>
        </p:spPr>
      </p:pic>
    </p:spTree>
    <p:extLst>
      <p:ext uri="{BB962C8B-B14F-4D97-AF65-F5344CB8AC3E}">
        <p14:creationId xmlns:p14="http://schemas.microsoft.com/office/powerpoint/2010/main" val="8326832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extLst>
    <p:ext uri="{6950BFC3-D8DA-4A85-94F7-54DA5524770B}">
      <p188:commentRel xmlns:p188="http://schemas.microsoft.com/office/powerpoint/2018/8/main" r:id="rId2"/>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EB85-8543-D249-4430-93A0ACFF8288}"/>
              </a:ext>
            </a:extLst>
          </p:cNvPr>
          <p:cNvSpPr>
            <a:spLocks noGrp="1"/>
          </p:cNvSpPr>
          <p:nvPr>
            <p:ph type="title"/>
          </p:nvPr>
        </p:nvSpPr>
        <p:spPr/>
        <p:txBody>
          <a:bodyPr/>
          <a:lstStyle/>
          <a:p>
            <a:r>
              <a:rPr lang="en-US" dirty="0"/>
              <a:t>Graph Filter: Properties vs Relationships</a:t>
            </a:r>
          </a:p>
        </p:txBody>
      </p:sp>
      <p:pic>
        <p:nvPicPr>
          <p:cNvPr id="13" name="Picture 12" descr="A screenshot of a computer program&#10;&#10;Description automatically generated">
            <a:extLst>
              <a:ext uri="{FF2B5EF4-FFF2-40B4-BE49-F238E27FC236}">
                <a16:creationId xmlns:a16="http://schemas.microsoft.com/office/drawing/2014/main" id="{D2D7CFC9-D2D1-A63E-ACC6-22B64174ADA1}"/>
              </a:ext>
            </a:extLst>
          </p:cNvPr>
          <p:cNvPicPr>
            <a:picLocks noChangeAspect="1"/>
          </p:cNvPicPr>
          <p:nvPr/>
        </p:nvPicPr>
        <p:blipFill>
          <a:blip r:embed="rId2"/>
          <a:stretch>
            <a:fillRect/>
          </a:stretch>
        </p:blipFill>
        <p:spPr>
          <a:xfrm>
            <a:off x="737108" y="2310064"/>
            <a:ext cx="10717784" cy="4010526"/>
          </a:xfrm>
          <a:prstGeom prst="rect">
            <a:avLst/>
          </a:prstGeom>
        </p:spPr>
      </p:pic>
    </p:spTree>
    <p:extLst>
      <p:ext uri="{BB962C8B-B14F-4D97-AF65-F5344CB8AC3E}">
        <p14:creationId xmlns:p14="http://schemas.microsoft.com/office/powerpoint/2010/main" val="138272147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87D1E64-C81B-E759-E7C4-801EFF447132}"/>
              </a:ext>
            </a:extLst>
          </p:cNvPr>
          <p:cNvSpPr>
            <a:spLocks noGrp="1"/>
          </p:cNvSpPr>
          <p:nvPr>
            <p:ph type="title"/>
          </p:nvPr>
        </p:nvSpPr>
        <p:spPr/>
        <p:txBody>
          <a:bodyPr/>
          <a:lstStyle/>
          <a:p>
            <a:r>
              <a:rPr lang="en-US" dirty="0"/>
              <a:t>Supported count $filter on navigation properties</a:t>
            </a:r>
          </a:p>
        </p:txBody>
      </p:sp>
      <p:graphicFrame>
        <p:nvGraphicFramePr>
          <p:cNvPr id="6" name="Table 5">
            <a:extLst>
              <a:ext uri="{FF2B5EF4-FFF2-40B4-BE49-F238E27FC236}">
                <a16:creationId xmlns:a16="http://schemas.microsoft.com/office/drawing/2014/main" id="{69BB6A25-1CC5-E849-21B8-1E2E6EE3A0D3}"/>
              </a:ext>
            </a:extLst>
          </p:cNvPr>
          <p:cNvGraphicFramePr>
            <a:graphicFrameLocks noGrp="1"/>
          </p:cNvGraphicFramePr>
          <p:nvPr>
            <p:extLst>
              <p:ext uri="{D42A27DB-BD31-4B8C-83A1-F6EECF244321}">
                <p14:modId xmlns:p14="http://schemas.microsoft.com/office/powerpoint/2010/main" val="1567750281"/>
              </p:ext>
            </p:extLst>
          </p:nvPr>
        </p:nvGraphicFramePr>
        <p:xfrm>
          <a:off x="1206320" y="1700011"/>
          <a:ext cx="9330127" cy="3291840"/>
        </p:xfrm>
        <a:graphic>
          <a:graphicData uri="http://schemas.openxmlformats.org/drawingml/2006/table">
            <a:tbl>
              <a:tblPr firstRow="1" firstCol="1">
                <a:tableStyleId>{BDBED569-4797-4DF1-A0F4-6AAB3CD982D8}</a:tableStyleId>
              </a:tblPr>
              <a:tblGrid>
                <a:gridCol w="2090672">
                  <a:extLst>
                    <a:ext uri="{9D8B030D-6E8A-4147-A177-3AD203B41FA5}">
                      <a16:colId xmlns:a16="http://schemas.microsoft.com/office/drawing/2014/main" val="2987470376"/>
                    </a:ext>
                  </a:extLst>
                </a:gridCol>
                <a:gridCol w="3888105">
                  <a:extLst>
                    <a:ext uri="{9D8B030D-6E8A-4147-A177-3AD203B41FA5}">
                      <a16:colId xmlns:a16="http://schemas.microsoft.com/office/drawing/2014/main" val="1228555551"/>
                    </a:ext>
                  </a:extLst>
                </a:gridCol>
                <a:gridCol w="1541172">
                  <a:extLst>
                    <a:ext uri="{9D8B030D-6E8A-4147-A177-3AD203B41FA5}">
                      <a16:colId xmlns:a16="http://schemas.microsoft.com/office/drawing/2014/main" val="3035012268"/>
                    </a:ext>
                  </a:extLst>
                </a:gridCol>
                <a:gridCol w="1810178">
                  <a:extLst>
                    <a:ext uri="{9D8B030D-6E8A-4147-A177-3AD203B41FA5}">
                      <a16:colId xmlns:a16="http://schemas.microsoft.com/office/drawing/2014/main" val="4289337115"/>
                    </a:ext>
                  </a:extLst>
                </a:gridCol>
              </a:tblGrid>
              <a:tr h="333102">
                <a:tc>
                  <a:txBody>
                    <a:bodyPr/>
                    <a:lstStyle/>
                    <a:p>
                      <a:pPr algn="l" fontAlgn="b"/>
                      <a:r>
                        <a:rPr lang="en-US" dirty="0"/>
                        <a:t>Entity Set</a:t>
                      </a:r>
                    </a:p>
                  </a:txBody>
                  <a:tcPr/>
                </a:tc>
                <a:tc>
                  <a:txBody>
                    <a:bodyPr/>
                    <a:lstStyle/>
                    <a:p>
                      <a:pPr algn="l" fontAlgn="b"/>
                      <a:r>
                        <a:rPr lang="en-US" dirty="0"/>
                        <a:t>Property filter</a:t>
                      </a:r>
                    </a:p>
                  </a:txBody>
                  <a:tcPr/>
                </a:tc>
                <a:tc>
                  <a:txBody>
                    <a:bodyPr/>
                    <a:lstStyle/>
                    <a:p>
                      <a:pPr algn="l" fontAlgn="b"/>
                      <a:r>
                        <a:rPr lang="en-US"/>
                        <a:t>eq Count 0</a:t>
                      </a:r>
                    </a:p>
                  </a:txBody>
                  <a:tcPr/>
                </a:tc>
                <a:tc>
                  <a:txBody>
                    <a:bodyPr/>
                    <a:lstStyle/>
                    <a:p>
                      <a:pPr algn="l" fontAlgn="b"/>
                      <a:r>
                        <a:rPr lang="en-US"/>
                        <a:t>eq Count 1</a:t>
                      </a:r>
                    </a:p>
                  </a:txBody>
                  <a:tcPr/>
                </a:tc>
                <a:extLst>
                  <a:ext uri="{0D108BD9-81ED-4DB2-BD59-A6C34878D82A}">
                    <a16:rowId xmlns:a16="http://schemas.microsoft.com/office/drawing/2014/main" val="1478333256"/>
                  </a:ext>
                </a:extLst>
              </a:tr>
              <a:tr h="333102">
                <a:tc>
                  <a:txBody>
                    <a:bodyPr/>
                    <a:lstStyle/>
                    <a:p>
                      <a:pPr algn="l" fontAlgn="b"/>
                      <a:r>
                        <a:rPr lang="en-US"/>
                        <a:t>applications</a:t>
                      </a:r>
                    </a:p>
                  </a:txBody>
                  <a:tcPr/>
                </a:tc>
                <a:tc>
                  <a:txBody>
                    <a:bodyPr/>
                    <a:lstStyle/>
                    <a:p>
                      <a:pPr algn="l" fontAlgn="b"/>
                      <a:r>
                        <a:rPr lang="en-US"/>
                        <a:t>extensionProperties/$count</a:t>
                      </a:r>
                    </a:p>
                  </a:txBody>
                  <a:tcPr/>
                </a:tc>
                <a:tc>
                  <a:txBody>
                    <a:bodyPr/>
                    <a:lstStyle/>
                    <a:p>
                      <a:pPr algn="l" fontAlgn="b"/>
                      <a:r>
                        <a:rPr lang="en-US" dirty="0"/>
                        <a:t>Yes</a:t>
                      </a:r>
                    </a:p>
                  </a:txBody>
                  <a:tcPr/>
                </a:tc>
                <a:tc>
                  <a:txBody>
                    <a:bodyPr/>
                    <a:lstStyle/>
                    <a:p>
                      <a:pPr algn="l" fontAlgn="b"/>
                      <a:r>
                        <a:rPr lang="en-US" dirty="0"/>
                        <a:t>No</a:t>
                      </a:r>
                    </a:p>
                  </a:txBody>
                  <a:tcPr/>
                </a:tc>
                <a:extLst>
                  <a:ext uri="{0D108BD9-81ED-4DB2-BD59-A6C34878D82A}">
                    <a16:rowId xmlns:a16="http://schemas.microsoft.com/office/drawing/2014/main" val="2645161666"/>
                  </a:ext>
                </a:extLst>
              </a:tr>
              <a:tr h="333102">
                <a:tc>
                  <a:txBody>
                    <a:bodyPr/>
                    <a:lstStyle/>
                    <a:p>
                      <a:pPr algn="l" fontAlgn="b"/>
                      <a:r>
                        <a:rPr lang="en-US"/>
                        <a:t>applications</a:t>
                      </a:r>
                    </a:p>
                  </a:txBody>
                  <a:tcPr/>
                </a:tc>
                <a:tc>
                  <a:txBody>
                    <a:bodyPr/>
                    <a:lstStyle/>
                    <a:p>
                      <a:pPr algn="l" fontAlgn="b"/>
                      <a:r>
                        <a:rPr lang="en-US"/>
                        <a:t>federatedIdentityCredentials/$count</a:t>
                      </a:r>
                    </a:p>
                  </a:txBody>
                  <a:tcPr/>
                </a:tc>
                <a:tc>
                  <a:txBody>
                    <a:bodyPr/>
                    <a:lstStyle/>
                    <a:p>
                      <a:pPr algn="l" fontAlgn="b"/>
                      <a:r>
                        <a:rPr lang="en-US" dirty="0"/>
                        <a:t>Yes</a:t>
                      </a:r>
                    </a:p>
                  </a:txBody>
                  <a:tcPr/>
                </a:tc>
                <a:tc>
                  <a:txBody>
                    <a:bodyPr/>
                    <a:lstStyle/>
                    <a:p>
                      <a:pPr algn="l" fontAlgn="b"/>
                      <a:r>
                        <a:rPr lang="en-US" dirty="0"/>
                        <a:t>No</a:t>
                      </a:r>
                    </a:p>
                  </a:txBody>
                  <a:tcPr/>
                </a:tc>
                <a:extLst>
                  <a:ext uri="{0D108BD9-81ED-4DB2-BD59-A6C34878D82A}">
                    <a16:rowId xmlns:a16="http://schemas.microsoft.com/office/drawing/2014/main" val="2620318999"/>
                  </a:ext>
                </a:extLst>
              </a:tr>
              <a:tr h="333102">
                <a:tc>
                  <a:txBody>
                    <a:bodyPr/>
                    <a:lstStyle/>
                    <a:p>
                      <a:pPr algn="l" fontAlgn="b"/>
                      <a:r>
                        <a:rPr lang="en-US"/>
                        <a:t>applications</a:t>
                      </a:r>
                    </a:p>
                  </a:txBody>
                  <a:tcPr/>
                </a:tc>
                <a:tc>
                  <a:txBody>
                    <a:bodyPr/>
                    <a:lstStyle/>
                    <a:p>
                      <a:pPr algn="l" fontAlgn="b"/>
                      <a:r>
                        <a:rPr lang="en-US"/>
                        <a:t>owners/$count</a:t>
                      </a:r>
                    </a:p>
                  </a:txBody>
                  <a:tcPr/>
                </a:tc>
                <a:tc>
                  <a:txBody>
                    <a:bodyPr/>
                    <a:lstStyle/>
                    <a:p>
                      <a:pPr algn="l" fontAlgn="b"/>
                      <a:r>
                        <a:rPr lang="en-US" dirty="0"/>
                        <a:t>Yes</a:t>
                      </a:r>
                    </a:p>
                  </a:txBody>
                  <a:tcPr/>
                </a:tc>
                <a:tc>
                  <a:txBody>
                    <a:bodyPr/>
                    <a:lstStyle/>
                    <a:p>
                      <a:pPr algn="l" fontAlgn="b"/>
                      <a:r>
                        <a:rPr lang="en-US" dirty="0"/>
                        <a:t>Yes</a:t>
                      </a:r>
                    </a:p>
                  </a:txBody>
                  <a:tcPr/>
                </a:tc>
                <a:extLst>
                  <a:ext uri="{0D108BD9-81ED-4DB2-BD59-A6C34878D82A}">
                    <a16:rowId xmlns:a16="http://schemas.microsoft.com/office/drawing/2014/main" val="3241468758"/>
                  </a:ext>
                </a:extLst>
              </a:tr>
              <a:tr h="333102">
                <a:tc>
                  <a:txBody>
                    <a:bodyPr/>
                    <a:lstStyle/>
                    <a:p>
                      <a:pPr algn="l" fontAlgn="b"/>
                      <a:r>
                        <a:rPr lang="en-US"/>
                        <a:t>groups</a:t>
                      </a:r>
                    </a:p>
                  </a:txBody>
                  <a:tcPr/>
                </a:tc>
                <a:tc>
                  <a:txBody>
                    <a:bodyPr/>
                    <a:lstStyle/>
                    <a:p>
                      <a:pPr algn="l" fontAlgn="b"/>
                      <a:r>
                        <a:rPr lang="en-US"/>
                        <a:t>owners/$count</a:t>
                      </a:r>
                    </a:p>
                  </a:txBody>
                  <a:tcPr/>
                </a:tc>
                <a:tc>
                  <a:txBody>
                    <a:bodyPr/>
                    <a:lstStyle/>
                    <a:p>
                      <a:pPr algn="l" fontAlgn="b"/>
                      <a:r>
                        <a:rPr lang="en-US" dirty="0"/>
                        <a:t>Yes</a:t>
                      </a:r>
                    </a:p>
                  </a:txBody>
                  <a:tcPr/>
                </a:tc>
                <a:tc>
                  <a:txBody>
                    <a:bodyPr/>
                    <a:lstStyle/>
                    <a:p>
                      <a:pPr algn="l" fontAlgn="b"/>
                      <a:r>
                        <a:rPr lang="en-US" dirty="0"/>
                        <a:t>Yes</a:t>
                      </a:r>
                    </a:p>
                  </a:txBody>
                  <a:tcPr/>
                </a:tc>
                <a:extLst>
                  <a:ext uri="{0D108BD9-81ED-4DB2-BD59-A6C34878D82A}">
                    <a16:rowId xmlns:a16="http://schemas.microsoft.com/office/drawing/2014/main" val="2188572833"/>
                  </a:ext>
                </a:extLst>
              </a:tr>
              <a:tr h="333102">
                <a:tc>
                  <a:txBody>
                    <a:bodyPr/>
                    <a:lstStyle/>
                    <a:p>
                      <a:pPr algn="l" fontAlgn="b"/>
                      <a:r>
                        <a:rPr lang="en-US"/>
                        <a:t>servicePrincipals</a:t>
                      </a:r>
                    </a:p>
                  </a:txBody>
                  <a:tcPr/>
                </a:tc>
                <a:tc>
                  <a:txBody>
                    <a:bodyPr/>
                    <a:lstStyle/>
                    <a:p>
                      <a:pPr algn="l" fontAlgn="b"/>
                      <a:r>
                        <a:rPr lang="en-US"/>
                        <a:t>federatedIdentityCredentials/$count</a:t>
                      </a:r>
                    </a:p>
                  </a:txBody>
                  <a:tcPr/>
                </a:tc>
                <a:tc>
                  <a:txBody>
                    <a:bodyPr/>
                    <a:lstStyle/>
                    <a:p>
                      <a:pPr algn="l" fontAlgn="b"/>
                      <a:r>
                        <a:rPr lang="en-US" dirty="0"/>
                        <a:t>Yes</a:t>
                      </a:r>
                    </a:p>
                  </a:txBody>
                  <a:tcPr/>
                </a:tc>
                <a:tc>
                  <a:txBody>
                    <a:bodyPr/>
                    <a:lstStyle/>
                    <a:p>
                      <a:pPr algn="l" fontAlgn="b"/>
                      <a:r>
                        <a:rPr lang="en-US" dirty="0"/>
                        <a:t>No</a:t>
                      </a:r>
                    </a:p>
                  </a:txBody>
                  <a:tcPr/>
                </a:tc>
                <a:extLst>
                  <a:ext uri="{0D108BD9-81ED-4DB2-BD59-A6C34878D82A}">
                    <a16:rowId xmlns:a16="http://schemas.microsoft.com/office/drawing/2014/main" val="3346344868"/>
                  </a:ext>
                </a:extLst>
              </a:tr>
              <a:tr h="333102">
                <a:tc>
                  <a:txBody>
                    <a:bodyPr/>
                    <a:lstStyle/>
                    <a:p>
                      <a:pPr algn="l" fontAlgn="b"/>
                      <a:r>
                        <a:rPr lang="en-US"/>
                        <a:t>servicePrincipals</a:t>
                      </a:r>
                    </a:p>
                  </a:txBody>
                  <a:tcPr/>
                </a:tc>
                <a:tc>
                  <a:txBody>
                    <a:bodyPr/>
                    <a:lstStyle/>
                    <a:p>
                      <a:pPr algn="l" fontAlgn="b"/>
                      <a:r>
                        <a:rPr lang="en-US"/>
                        <a:t>ownedObjects/$count</a:t>
                      </a:r>
                    </a:p>
                  </a:txBody>
                  <a:tcPr/>
                </a:tc>
                <a:tc>
                  <a:txBody>
                    <a:bodyPr/>
                    <a:lstStyle/>
                    <a:p>
                      <a:pPr algn="l" fontAlgn="b"/>
                      <a:r>
                        <a:rPr lang="en-US" dirty="0"/>
                        <a:t>Yes</a:t>
                      </a:r>
                    </a:p>
                  </a:txBody>
                  <a:tcPr/>
                </a:tc>
                <a:tc>
                  <a:txBody>
                    <a:bodyPr/>
                    <a:lstStyle/>
                    <a:p>
                      <a:pPr algn="l" fontAlgn="b"/>
                      <a:r>
                        <a:rPr lang="en-US" dirty="0"/>
                        <a:t>Yes</a:t>
                      </a:r>
                    </a:p>
                  </a:txBody>
                  <a:tcPr/>
                </a:tc>
                <a:extLst>
                  <a:ext uri="{0D108BD9-81ED-4DB2-BD59-A6C34878D82A}">
                    <a16:rowId xmlns:a16="http://schemas.microsoft.com/office/drawing/2014/main" val="4146809318"/>
                  </a:ext>
                </a:extLst>
              </a:tr>
              <a:tr h="333102">
                <a:tc>
                  <a:txBody>
                    <a:bodyPr/>
                    <a:lstStyle/>
                    <a:p>
                      <a:pPr algn="l" fontAlgn="b"/>
                      <a:r>
                        <a:rPr lang="en-US"/>
                        <a:t>servicePrincipals</a:t>
                      </a:r>
                    </a:p>
                  </a:txBody>
                  <a:tcPr/>
                </a:tc>
                <a:tc>
                  <a:txBody>
                    <a:bodyPr/>
                    <a:lstStyle/>
                    <a:p>
                      <a:pPr algn="l" fontAlgn="b"/>
                      <a:r>
                        <a:rPr lang="en-US"/>
                        <a:t>owners/$count</a:t>
                      </a:r>
                    </a:p>
                  </a:txBody>
                  <a:tcPr/>
                </a:tc>
                <a:tc>
                  <a:txBody>
                    <a:bodyPr/>
                    <a:lstStyle/>
                    <a:p>
                      <a:pPr algn="l" fontAlgn="b"/>
                      <a:r>
                        <a:rPr lang="en-US" dirty="0"/>
                        <a:t>Yes</a:t>
                      </a:r>
                    </a:p>
                  </a:txBody>
                  <a:tcPr/>
                </a:tc>
                <a:tc>
                  <a:txBody>
                    <a:bodyPr/>
                    <a:lstStyle/>
                    <a:p>
                      <a:pPr algn="l" fontAlgn="b"/>
                      <a:r>
                        <a:rPr lang="en-US" dirty="0"/>
                        <a:t>Yes</a:t>
                      </a:r>
                    </a:p>
                  </a:txBody>
                  <a:tcPr/>
                </a:tc>
                <a:extLst>
                  <a:ext uri="{0D108BD9-81ED-4DB2-BD59-A6C34878D82A}">
                    <a16:rowId xmlns:a16="http://schemas.microsoft.com/office/drawing/2014/main" val="690453753"/>
                  </a:ext>
                </a:extLst>
              </a:tr>
              <a:tr h="333102">
                <a:tc>
                  <a:txBody>
                    <a:bodyPr/>
                    <a:lstStyle/>
                    <a:p>
                      <a:pPr algn="l" fontAlgn="b"/>
                      <a:r>
                        <a:rPr lang="en-US"/>
                        <a:t>users</a:t>
                      </a:r>
                    </a:p>
                  </a:txBody>
                  <a:tcPr/>
                </a:tc>
                <a:tc>
                  <a:txBody>
                    <a:bodyPr/>
                    <a:lstStyle/>
                    <a:p>
                      <a:pPr algn="l" fontAlgn="b"/>
                      <a:r>
                        <a:rPr lang="en-US"/>
                        <a:t>ownedObjects/$count</a:t>
                      </a:r>
                    </a:p>
                  </a:txBody>
                  <a:tcPr/>
                </a:tc>
                <a:tc>
                  <a:txBody>
                    <a:bodyPr/>
                    <a:lstStyle/>
                    <a:p>
                      <a:pPr algn="l" fontAlgn="b"/>
                      <a:r>
                        <a:rPr lang="en-US" dirty="0"/>
                        <a:t>Yes</a:t>
                      </a:r>
                    </a:p>
                  </a:txBody>
                  <a:tcPr/>
                </a:tc>
                <a:tc>
                  <a:txBody>
                    <a:bodyPr/>
                    <a:lstStyle/>
                    <a:p>
                      <a:pPr algn="l" fontAlgn="b"/>
                      <a:r>
                        <a:rPr lang="en-US" dirty="0"/>
                        <a:t>Yes</a:t>
                      </a:r>
                    </a:p>
                  </a:txBody>
                  <a:tcPr/>
                </a:tc>
                <a:extLst>
                  <a:ext uri="{0D108BD9-81ED-4DB2-BD59-A6C34878D82A}">
                    <a16:rowId xmlns:a16="http://schemas.microsoft.com/office/drawing/2014/main" val="1886626657"/>
                  </a:ext>
                </a:extLst>
              </a:tr>
            </a:tbl>
          </a:graphicData>
        </a:graphic>
      </p:graphicFrame>
    </p:spTree>
    <p:extLst>
      <p:ext uri="{BB962C8B-B14F-4D97-AF65-F5344CB8AC3E}">
        <p14:creationId xmlns:p14="http://schemas.microsoft.com/office/powerpoint/2010/main" val="385769448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10412"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3926100" cy="369332"/>
          </a:xfrm>
        </p:spPr>
        <p:txBody>
          <a:bodyPr/>
          <a:lstStyle/>
          <a:p>
            <a:r>
              <a:rPr lang="en-US" sz="2400" dirty="0"/>
              <a:t>Selecting &amp; Expanding</a:t>
            </a:r>
          </a:p>
        </p:txBody>
      </p:sp>
      <p:sp>
        <p:nvSpPr>
          <p:cNvPr id="12" name="TextBox 11">
            <a:extLst>
              <a:ext uri="{FF2B5EF4-FFF2-40B4-BE49-F238E27FC236}">
                <a16:creationId xmlns:a16="http://schemas.microsoft.com/office/drawing/2014/main" id="{D2654F61-7685-4370-9514-D22595742806}"/>
              </a:ext>
            </a:extLst>
          </p:cNvPr>
          <p:cNvSpPr txBox="1"/>
          <p:nvPr/>
        </p:nvSpPr>
        <p:spPr>
          <a:xfrm>
            <a:off x="329905" y="1377939"/>
            <a:ext cx="3522767" cy="769441"/>
          </a:xfrm>
          <a:prstGeom prst="rect">
            <a:avLst/>
          </a:prstGeom>
          <a:noFill/>
        </p:spPr>
        <p:txBody>
          <a:bodyPr wrap="square" lIns="0" tIns="0" rIns="0" bIns="0" rtlCol="0">
            <a:spAutoFit/>
          </a:bodyPr>
          <a:lstStyle/>
          <a:p>
            <a:pPr>
              <a:spcAft>
                <a:spcPts val="1200"/>
              </a:spcAft>
            </a:pPr>
            <a:r>
              <a:rPr lang="en-US" sz="2000" dirty="0">
                <a:latin typeface="Segoe UI" panose="020B0502040204020203" pitchFamily="34" charset="0"/>
                <a:cs typeface="Segoe UI" panose="020B0502040204020203" pitchFamily="34" charset="0"/>
              </a:rPr>
              <a:t>Properties → </a:t>
            </a:r>
            <a:r>
              <a:rPr lang="en-US" sz="2000" b="1" dirty="0">
                <a:latin typeface="Segoe UI" panose="020B0502040204020203" pitchFamily="34" charset="0"/>
                <a:cs typeface="Segoe UI" panose="020B0502040204020203" pitchFamily="34" charset="0"/>
              </a:rPr>
              <a:t>Select</a:t>
            </a:r>
          </a:p>
          <a:p>
            <a:pPr>
              <a:spcAft>
                <a:spcPts val="1200"/>
              </a:spcAft>
            </a:pPr>
            <a:r>
              <a:rPr lang="en-US" sz="2000" dirty="0">
                <a:latin typeface="Segoe UI" panose="020B0502040204020203" pitchFamily="34" charset="0"/>
                <a:cs typeface="Segoe UI" panose="020B0502040204020203" pitchFamily="34" charset="0"/>
              </a:rPr>
              <a:t>Relationships → </a:t>
            </a:r>
            <a:r>
              <a:rPr lang="en-US" sz="2000" b="1" dirty="0">
                <a:latin typeface="Segoe UI" panose="020B0502040204020203" pitchFamily="34" charset="0"/>
                <a:cs typeface="Segoe UI" panose="020B0502040204020203" pitchFamily="34" charset="0"/>
              </a:rPr>
              <a:t>Expand</a:t>
            </a:r>
          </a:p>
        </p:txBody>
      </p:sp>
      <p:grpSp>
        <p:nvGrpSpPr>
          <p:cNvPr id="36" name="Group 35">
            <a:extLst>
              <a:ext uri="{FF2B5EF4-FFF2-40B4-BE49-F238E27FC236}">
                <a16:creationId xmlns:a16="http://schemas.microsoft.com/office/drawing/2014/main" id="{2659A226-A32A-24C5-6D89-31D3D8BC17FD}"/>
              </a:ext>
            </a:extLst>
          </p:cNvPr>
          <p:cNvGrpSpPr/>
          <p:nvPr/>
        </p:nvGrpSpPr>
        <p:grpSpPr>
          <a:xfrm>
            <a:off x="4686005" y="440882"/>
            <a:ext cx="7416698" cy="3186094"/>
            <a:chOff x="4686005" y="443273"/>
            <a:chExt cx="7416698" cy="3186094"/>
          </a:xfrm>
        </p:grpSpPr>
        <p:sp>
          <p:nvSpPr>
            <p:cNvPr id="21" name="Rounded Rectangle 20">
              <a:extLst>
                <a:ext uri="{FF2B5EF4-FFF2-40B4-BE49-F238E27FC236}">
                  <a16:creationId xmlns:a16="http://schemas.microsoft.com/office/drawing/2014/main" id="{8388B0CA-4E88-51FE-B475-96FD64B41511}"/>
                </a:ext>
              </a:extLst>
            </p:cNvPr>
            <p:cNvSpPr/>
            <p:nvPr/>
          </p:nvSpPr>
          <p:spPr bwMode="auto">
            <a:xfrm>
              <a:off x="4686005" y="443273"/>
              <a:ext cx="2765807" cy="2240280"/>
            </a:xfrm>
            <a:prstGeom prst="roundRect">
              <a:avLst>
                <a:gd name="adj" fmla="val 632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User</a:t>
              </a:r>
            </a:p>
          </p:txBody>
        </p:sp>
        <p:sp>
          <p:nvSpPr>
            <p:cNvPr id="22" name="Rounded Rectangle 21">
              <a:extLst>
                <a:ext uri="{FF2B5EF4-FFF2-40B4-BE49-F238E27FC236}">
                  <a16:creationId xmlns:a16="http://schemas.microsoft.com/office/drawing/2014/main" id="{589D68C4-FE9C-B4DC-618D-B47D8B12FDF3}"/>
                </a:ext>
              </a:extLst>
            </p:cNvPr>
            <p:cNvSpPr/>
            <p:nvPr/>
          </p:nvSpPr>
          <p:spPr bwMode="auto">
            <a:xfrm>
              <a:off x="4915087" y="1078475"/>
              <a:ext cx="2336157" cy="830536"/>
            </a:xfrm>
            <a:prstGeom prst="roundRect">
              <a:avLst>
                <a:gd name="adj" fmla="val 7959"/>
              </a:avLst>
            </a:prstGeom>
            <a:solidFill>
              <a:srgbClr val="7030A0"/>
            </a:solidFill>
            <a:ln>
              <a:solidFill>
                <a:schemeClr val="bg1"/>
              </a:solidFill>
              <a:prstDash val="dash"/>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800" dirty="0">
                  <a:solidFill>
                    <a:srgbClr val="FFFFFF"/>
                  </a:solidFill>
                  <a:ea typeface="Segoe UI" pitchFamily="34" charset="0"/>
                  <a:cs typeface="Segoe UI" pitchFamily="34" charset="0"/>
                </a:rPr>
                <a:t>AssignedLicenses [Property]</a:t>
              </a:r>
            </a:p>
          </p:txBody>
        </p:sp>
        <p:sp>
          <p:nvSpPr>
            <p:cNvPr id="23" name="Rounded Rectangle 22">
              <a:extLst>
                <a:ext uri="{FF2B5EF4-FFF2-40B4-BE49-F238E27FC236}">
                  <a16:creationId xmlns:a16="http://schemas.microsoft.com/office/drawing/2014/main" id="{4AF2964E-95BA-5AB9-AC9B-4458F532FA73}"/>
                </a:ext>
              </a:extLst>
            </p:cNvPr>
            <p:cNvSpPr/>
            <p:nvPr/>
          </p:nvSpPr>
          <p:spPr bwMode="auto">
            <a:xfrm>
              <a:off x="9250962" y="849563"/>
              <a:ext cx="2032178" cy="1729488"/>
            </a:xfrm>
            <a:prstGeom prst="roundRect">
              <a:avLst>
                <a:gd name="adj" fmla="val 632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a:solidFill>
                    <a:srgbClr val="FFFFFF"/>
                  </a:solidFill>
                  <a:ea typeface="Segoe UI" pitchFamily="34" charset="0"/>
                  <a:cs typeface="Segoe UI" pitchFamily="34" charset="0"/>
                </a:rPr>
                <a:t>Manager</a:t>
              </a:r>
            </a:p>
          </p:txBody>
        </p:sp>
        <p:sp>
          <p:nvSpPr>
            <p:cNvPr id="24" name="Rounded Rectangle 23">
              <a:extLst>
                <a:ext uri="{FF2B5EF4-FFF2-40B4-BE49-F238E27FC236}">
                  <a16:creationId xmlns:a16="http://schemas.microsoft.com/office/drawing/2014/main" id="{94EF0FBD-1668-E1A4-33CD-4E0442A6FEAC}"/>
                </a:ext>
              </a:extLst>
            </p:cNvPr>
            <p:cNvSpPr/>
            <p:nvPr/>
          </p:nvSpPr>
          <p:spPr bwMode="auto">
            <a:xfrm>
              <a:off x="9594572" y="1390812"/>
              <a:ext cx="2032178" cy="1729488"/>
            </a:xfrm>
            <a:prstGeom prst="roundRect">
              <a:avLst>
                <a:gd name="adj" fmla="val 6326"/>
              </a:avLst>
            </a:prstGeom>
            <a:solidFill>
              <a:schemeClr val="dk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solidFill>
                    <a:srgbClr val="FFFFFF"/>
                  </a:solidFill>
                  <a:ea typeface="Segoe UI" pitchFamily="34" charset="0"/>
                  <a:cs typeface="Segoe UI" pitchFamily="34" charset="0"/>
                </a:rPr>
                <a:t>DirectReports</a:t>
              </a:r>
              <a:endParaRPr lang="en-US" sz="2000" dirty="0">
                <a:solidFill>
                  <a:srgbClr val="FFFFFF"/>
                </a:solidFill>
                <a:ea typeface="Segoe UI" pitchFamily="34" charset="0"/>
                <a:cs typeface="Segoe UI" pitchFamily="34" charset="0"/>
              </a:endParaRPr>
            </a:p>
          </p:txBody>
        </p:sp>
        <p:cxnSp>
          <p:nvCxnSpPr>
            <p:cNvPr id="25" name="Straight Arrow Connector 24">
              <a:extLst>
                <a:ext uri="{FF2B5EF4-FFF2-40B4-BE49-F238E27FC236}">
                  <a16:creationId xmlns:a16="http://schemas.microsoft.com/office/drawing/2014/main" id="{E7562355-364D-F507-6B70-6F76B6905181}"/>
                </a:ext>
              </a:extLst>
            </p:cNvPr>
            <p:cNvCxnSpPr>
              <a:cxnSpLocks/>
            </p:cNvCxnSpPr>
            <p:nvPr/>
          </p:nvCxnSpPr>
          <p:spPr>
            <a:xfrm>
              <a:off x="7595118" y="1157845"/>
              <a:ext cx="1655844" cy="379208"/>
            </a:xfrm>
            <a:prstGeom prst="straightConnector1">
              <a:avLst/>
            </a:prstGeom>
            <a:ln w="76200">
              <a:solidFill>
                <a:srgbClr val="D83B0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33F7F14-4C48-D426-9F11-28948F1399F7}"/>
                </a:ext>
              </a:extLst>
            </p:cNvPr>
            <p:cNvCxnSpPr>
              <a:cxnSpLocks/>
            </p:cNvCxnSpPr>
            <p:nvPr/>
          </p:nvCxnSpPr>
          <p:spPr>
            <a:xfrm>
              <a:off x="7587683" y="1150688"/>
              <a:ext cx="2085706" cy="1313606"/>
            </a:xfrm>
            <a:prstGeom prst="straightConnector1">
              <a:avLst/>
            </a:prstGeom>
            <a:ln w="76200">
              <a:solidFill>
                <a:srgbClr val="D83B0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73F1669-A667-5AA5-F8CC-2DCF1678FA4F}"/>
                </a:ext>
              </a:extLst>
            </p:cNvPr>
            <p:cNvSpPr txBox="1"/>
            <p:nvPr/>
          </p:nvSpPr>
          <p:spPr>
            <a:xfrm>
              <a:off x="7647959" y="727400"/>
              <a:ext cx="1679947" cy="307777"/>
            </a:xfrm>
            <a:prstGeom prst="rect">
              <a:avLst/>
            </a:prstGeom>
            <a:noFill/>
          </p:spPr>
          <p:txBody>
            <a:bodyPr wrap="none" lIns="0" tIns="0" rIns="0" bIns="0" rtlCol="0">
              <a:spAutoFit/>
            </a:bodyPr>
            <a:lstStyle/>
            <a:p>
              <a:pPr algn="l"/>
              <a:r>
                <a:rPr lang="en-US" sz="2000" b="1" dirty="0">
                  <a:solidFill>
                    <a:srgbClr val="D83B01"/>
                  </a:solidFill>
                </a:rPr>
                <a:t>[Relationship]</a:t>
              </a:r>
            </a:p>
          </p:txBody>
        </p:sp>
        <p:sp>
          <p:nvSpPr>
            <p:cNvPr id="3" name="Rounded Rectangle 2">
              <a:extLst>
                <a:ext uri="{FF2B5EF4-FFF2-40B4-BE49-F238E27FC236}">
                  <a16:creationId xmlns:a16="http://schemas.microsoft.com/office/drawing/2014/main" id="{162CDE00-5C95-47F0-63CA-EE44C6C716D6}"/>
                </a:ext>
              </a:extLst>
            </p:cNvPr>
            <p:cNvSpPr/>
            <p:nvPr/>
          </p:nvSpPr>
          <p:spPr bwMode="auto">
            <a:xfrm>
              <a:off x="9950824" y="1899879"/>
              <a:ext cx="2151879" cy="1729488"/>
            </a:xfrm>
            <a:prstGeom prst="roundRect">
              <a:avLst>
                <a:gd name="adj" fmla="val 6326"/>
              </a:avLst>
            </a:prstGeom>
            <a:solidFill>
              <a:schemeClr val="dk1"/>
            </a:solidFill>
            <a:ln>
              <a:solidFill>
                <a:schemeClr val="bg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dirty="0" err="1">
                  <a:solidFill>
                    <a:srgbClr val="FFFFFF"/>
                  </a:solidFill>
                  <a:ea typeface="Segoe UI" pitchFamily="34" charset="0"/>
                  <a:cs typeface="Segoe UI" pitchFamily="34" charset="0"/>
                </a:rPr>
                <a:t>OwnedDevices</a:t>
              </a:r>
              <a:endParaRPr lang="en-US" sz="2000" dirty="0">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4864E764-1B26-1EC2-E2E2-88BD50FD7F81}"/>
              </a:ext>
            </a:extLst>
          </p:cNvPr>
          <p:cNvGrpSpPr/>
          <p:nvPr/>
        </p:nvGrpSpPr>
        <p:grpSpPr>
          <a:xfrm>
            <a:off x="8767" y="3145269"/>
            <a:ext cx="4059762" cy="923330"/>
            <a:chOff x="8767" y="3629367"/>
            <a:chExt cx="4059762" cy="923330"/>
          </a:xfrm>
        </p:grpSpPr>
        <p:sp>
          <p:nvSpPr>
            <p:cNvPr id="4" name="TextBox 3">
              <a:extLst>
                <a:ext uri="{FF2B5EF4-FFF2-40B4-BE49-F238E27FC236}">
                  <a16:creationId xmlns:a16="http://schemas.microsoft.com/office/drawing/2014/main" id="{7574DEA3-8FF9-2640-8312-CFB7226E4535}"/>
                </a:ext>
              </a:extLst>
            </p:cNvPr>
            <p:cNvSpPr txBox="1"/>
            <p:nvPr/>
          </p:nvSpPr>
          <p:spPr>
            <a:xfrm>
              <a:off x="930486" y="3629367"/>
              <a:ext cx="3138043" cy="923330"/>
            </a:xfrm>
            <a:prstGeom prst="rect">
              <a:avLst/>
            </a:prstGeom>
            <a:noFill/>
          </p:spPr>
          <p:txBody>
            <a:bodyPr wrap="square" lIns="0" tIns="0" rIns="0" bIns="0" rtlCol="0">
              <a:spAutoFit/>
            </a:bodyPr>
            <a:lstStyle/>
            <a:p>
              <a:pPr>
                <a:spcAft>
                  <a:spcPts val="1200"/>
                </a:spcAft>
              </a:pPr>
              <a:r>
                <a:rPr lang="en-US" sz="2000" dirty="0">
                  <a:latin typeface="Segoe UI" panose="020B0502040204020203" pitchFamily="34" charset="0"/>
                  <a:cs typeface="Segoe UI" panose="020B0502040204020203" pitchFamily="34" charset="0"/>
                </a:rPr>
                <a:t>What is the command to get the licenses and devices owned by a user?</a:t>
              </a:r>
            </a:p>
          </p:txBody>
        </p:sp>
        <p:pic>
          <p:nvPicPr>
            <p:cNvPr id="6" name="Graphic 5" descr="Questions with solid fill">
              <a:extLst>
                <a:ext uri="{FF2B5EF4-FFF2-40B4-BE49-F238E27FC236}">
                  <a16:creationId xmlns:a16="http://schemas.microsoft.com/office/drawing/2014/main" id="{47A0B022-89CF-6CD0-B2F1-F887E127B7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67" y="3638297"/>
              <a:ext cx="914400" cy="914400"/>
            </a:xfrm>
            <a:prstGeom prst="rect">
              <a:avLst/>
            </a:prstGeom>
          </p:spPr>
        </p:pic>
      </p:grpSp>
      <p:pic>
        <p:nvPicPr>
          <p:cNvPr id="8" name="Picture 7" descr="A black screen with white text&#10;&#10;Description automatically generated">
            <a:extLst>
              <a:ext uri="{FF2B5EF4-FFF2-40B4-BE49-F238E27FC236}">
                <a16:creationId xmlns:a16="http://schemas.microsoft.com/office/drawing/2014/main" id="{1CC7C47A-F6B5-8BC8-8ED2-ABA9F2D427DE}"/>
              </a:ext>
            </a:extLst>
          </p:cNvPr>
          <p:cNvPicPr>
            <a:picLocks noChangeAspect="1"/>
          </p:cNvPicPr>
          <p:nvPr/>
        </p:nvPicPr>
        <p:blipFill>
          <a:blip r:embed="rId5"/>
          <a:stretch>
            <a:fillRect/>
          </a:stretch>
        </p:blipFill>
        <p:spPr>
          <a:xfrm>
            <a:off x="-178602" y="4067857"/>
            <a:ext cx="12211793" cy="3010580"/>
          </a:xfrm>
          <a:prstGeom prst="rect">
            <a:avLst/>
          </a:prstGeom>
        </p:spPr>
      </p:pic>
      <p:pic>
        <p:nvPicPr>
          <p:cNvPr id="15" name="Graphic 14" descr="Line arrow: Clockwise curve with solid fill">
            <a:extLst>
              <a:ext uri="{FF2B5EF4-FFF2-40B4-BE49-F238E27FC236}">
                <a16:creationId xmlns:a16="http://schemas.microsoft.com/office/drawing/2014/main" id="{C12FA8FE-EE14-2250-DDF2-4467091893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3257532">
            <a:off x="3107893" y="2149720"/>
            <a:ext cx="2763929" cy="2763929"/>
          </a:xfrm>
          <a:prstGeom prst="rect">
            <a:avLst/>
          </a:prstGeom>
        </p:spPr>
      </p:pic>
      <p:pic>
        <p:nvPicPr>
          <p:cNvPr id="17" name="Graphic 16" descr="Line arrow: Anti-clockwise curve with solid fill">
            <a:extLst>
              <a:ext uri="{FF2B5EF4-FFF2-40B4-BE49-F238E27FC236}">
                <a16:creationId xmlns:a16="http://schemas.microsoft.com/office/drawing/2014/main" id="{2A4F920F-A960-E5D5-9AA6-7E7C173BEBD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2142218">
            <a:off x="9157944" y="3210702"/>
            <a:ext cx="2051923" cy="2051923"/>
          </a:xfrm>
          <a:prstGeom prst="rect">
            <a:avLst/>
          </a:prstGeom>
        </p:spPr>
      </p:pic>
      <p:cxnSp>
        <p:nvCxnSpPr>
          <p:cNvPr id="19" name="Straight Connector 18">
            <a:extLst>
              <a:ext uri="{FF2B5EF4-FFF2-40B4-BE49-F238E27FC236}">
                <a16:creationId xmlns:a16="http://schemas.microsoft.com/office/drawing/2014/main" id="{CD09933E-CE99-C1B6-0172-C25A503893A4}"/>
              </a:ext>
            </a:extLst>
          </p:cNvPr>
          <p:cNvCxnSpPr/>
          <p:nvPr/>
        </p:nvCxnSpPr>
        <p:spPr>
          <a:xfrm>
            <a:off x="3630706" y="5414682"/>
            <a:ext cx="4446494" cy="0"/>
          </a:xfrm>
          <a:prstGeom prst="line">
            <a:avLst/>
          </a:prstGeom>
          <a:ln w="57150">
            <a:solidFill>
              <a:srgbClr val="D59D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CBDFE6-897C-20AB-5CE2-6E09EFB34327}"/>
              </a:ext>
            </a:extLst>
          </p:cNvPr>
          <p:cNvCxnSpPr>
            <a:cxnSpLocks/>
          </p:cNvCxnSpPr>
          <p:nvPr/>
        </p:nvCxnSpPr>
        <p:spPr>
          <a:xfrm>
            <a:off x="8283387" y="5414682"/>
            <a:ext cx="2954928" cy="0"/>
          </a:xfrm>
          <a:prstGeom prst="line">
            <a:avLst/>
          </a:prstGeom>
          <a:ln w="57150">
            <a:solidFill>
              <a:srgbClr val="0078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6" name="Picture 2" descr="Evil Plotting Raccoon meme">
            <a:extLst>
              <a:ext uri="{FF2B5EF4-FFF2-40B4-BE49-F238E27FC236}">
                <a16:creationId xmlns:a16="http://schemas.microsoft.com/office/drawing/2014/main" id="{AF8E9FF0-F9BC-4C75-3DAF-EEF2FAC6D284}"/>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p:blipFill>
        <p:spPr bwMode="auto">
          <a:xfrm>
            <a:off x="2286000" y="946150"/>
            <a:ext cx="7620000" cy="4656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988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down)">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wipe(up)">
                                      <p:cBhvr>
                                        <p:cTn id="3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10412"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3926100" cy="369332"/>
          </a:xfrm>
        </p:spPr>
        <p:txBody>
          <a:bodyPr/>
          <a:lstStyle/>
          <a:p>
            <a:r>
              <a:rPr lang="en-US" sz="2400" dirty="0"/>
              <a:t>Expanding Directory Objects</a:t>
            </a:r>
          </a:p>
        </p:txBody>
      </p:sp>
      <p:pic>
        <p:nvPicPr>
          <p:cNvPr id="7" name="Picture 6" descr="A screenshot of a computer screen&#10;&#10;Description automatically generated">
            <a:extLst>
              <a:ext uri="{FF2B5EF4-FFF2-40B4-BE49-F238E27FC236}">
                <a16:creationId xmlns:a16="http://schemas.microsoft.com/office/drawing/2014/main" id="{6D622391-2E49-564A-6CC7-7D653713D53E}"/>
              </a:ext>
            </a:extLst>
          </p:cNvPr>
          <p:cNvPicPr>
            <a:picLocks noChangeAspect="1"/>
          </p:cNvPicPr>
          <p:nvPr/>
        </p:nvPicPr>
        <p:blipFill>
          <a:blip r:embed="rId3"/>
          <a:stretch>
            <a:fillRect/>
          </a:stretch>
        </p:blipFill>
        <p:spPr>
          <a:xfrm>
            <a:off x="-52940" y="959225"/>
            <a:ext cx="4380698" cy="3496234"/>
          </a:xfrm>
          <a:prstGeom prst="rect">
            <a:avLst/>
          </a:prstGeom>
        </p:spPr>
      </p:pic>
      <p:sp>
        <p:nvSpPr>
          <p:cNvPr id="11" name="Rounded Rectangle 10">
            <a:extLst>
              <a:ext uri="{FF2B5EF4-FFF2-40B4-BE49-F238E27FC236}">
                <a16:creationId xmlns:a16="http://schemas.microsoft.com/office/drawing/2014/main" id="{816F2921-8C3B-5AC8-5352-652845674988}"/>
              </a:ext>
            </a:extLst>
          </p:cNvPr>
          <p:cNvSpPr/>
          <p:nvPr/>
        </p:nvSpPr>
        <p:spPr bwMode="auto">
          <a:xfrm>
            <a:off x="837978" y="1586931"/>
            <a:ext cx="2613433" cy="304622"/>
          </a:xfrm>
          <a:prstGeom prst="round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cxnSp>
        <p:nvCxnSpPr>
          <p:cNvPr id="16" name="Straight Connector 15">
            <a:extLst>
              <a:ext uri="{FF2B5EF4-FFF2-40B4-BE49-F238E27FC236}">
                <a16:creationId xmlns:a16="http://schemas.microsoft.com/office/drawing/2014/main" id="{9B2F26B1-3919-C5C1-F3F5-FEC4D08CBF40}"/>
              </a:ext>
            </a:extLst>
          </p:cNvPr>
          <p:cNvCxnSpPr>
            <a:cxnSpLocks/>
          </p:cNvCxnSpPr>
          <p:nvPr/>
        </p:nvCxnSpPr>
        <p:spPr>
          <a:xfrm>
            <a:off x="2572871" y="1470212"/>
            <a:ext cx="1272988" cy="0"/>
          </a:xfrm>
          <a:prstGeom prst="line">
            <a:avLst/>
          </a:prstGeom>
          <a:ln w="19050">
            <a:solidFill>
              <a:srgbClr val="FF000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1" name="Picture 30" descr="A screen shot of a computer&#10;&#10;Description automatically generated">
            <a:extLst>
              <a:ext uri="{FF2B5EF4-FFF2-40B4-BE49-F238E27FC236}">
                <a16:creationId xmlns:a16="http://schemas.microsoft.com/office/drawing/2014/main" id="{6CAB66A6-A55E-9679-438F-5BE562103A7C}"/>
              </a:ext>
            </a:extLst>
          </p:cNvPr>
          <p:cNvPicPr>
            <a:picLocks noChangeAspect="1"/>
          </p:cNvPicPr>
          <p:nvPr/>
        </p:nvPicPr>
        <p:blipFill>
          <a:blip r:embed="rId4"/>
          <a:stretch>
            <a:fillRect/>
          </a:stretch>
        </p:blipFill>
        <p:spPr>
          <a:xfrm>
            <a:off x="4299801" y="288522"/>
            <a:ext cx="7772400" cy="2901439"/>
          </a:xfrm>
          <a:prstGeom prst="rect">
            <a:avLst/>
          </a:prstGeom>
        </p:spPr>
      </p:pic>
      <p:pic>
        <p:nvPicPr>
          <p:cNvPr id="34" name="Picture 33" descr="A screenshot of a computer&#10;&#10;Description automatically generated">
            <a:extLst>
              <a:ext uri="{FF2B5EF4-FFF2-40B4-BE49-F238E27FC236}">
                <a16:creationId xmlns:a16="http://schemas.microsoft.com/office/drawing/2014/main" id="{A27136AB-BBAC-DA3F-0854-2BCDD1F7B8DF}"/>
              </a:ext>
            </a:extLst>
          </p:cNvPr>
          <p:cNvPicPr>
            <a:picLocks noChangeAspect="1"/>
          </p:cNvPicPr>
          <p:nvPr/>
        </p:nvPicPr>
        <p:blipFill>
          <a:blip r:embed="rId5"/>
          <a:stretch>
            <a:fillRect/>
          </a:stretch>
        </p:blipFill>
        <p:spPr>
          <a:xfrm>
            <a:off x="4295412" y="3621568"/>
            <a:ext cx="7772400" cy="2919483"/>
          </a:xfrm>
          <a:prstGeom prst="rect">
            <a:avLst/>
          </a:prstGeom>
        </p:spPr>
      </p:pic>
      <p:pic>
        <p:nvPicPr>
          <p:cNvPr id="35" name="Graphic 34" descr="Badge Tick1 with solid fill">
            <a:extLst>
              <a:ext uri="{FF2B5EF4-FFF2-40B4-BE49-F238E27FC236}">
                <a16:creationId xmlns:a16="http://schemas.microsoft.com/office/drawing/2014/main" id="{334CFFD5-271B-F96B-8F99-7F92A549D2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06466" y="4234913"/>
            <a:ext cx="579181" cy="579181"/>
          </a:xfrm>
          <a:prstGeom prst="rect">
            <a:avLst/>
          </a:prstGeom>
        </p:spPr>
      </p:pic>
      <p:pic>
        <p:nvPicPr>
          <p:cNvPr id="37" name="Graphic 36" descr="Badge Cross with solid fill">
            <a:extLst>
              <a:ext uri="{FF2B5EF4-FFF2-40B4-BE49-F238E27FC236}">
                <a16:creationId xmlns:a16="http://schemas.microsoft.com/office/drawing/2014/main" id="{D46C7047-6F1E-6E98-C4C2-BFAB0A3033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560424" y="1586931"/>
            <a:ext cx="725223" cy="725223"/>
          </a:xfrm>
          <a:prstGeom prst="rect">
            <a:avLst/>
          </a:prstGeom>
        </p:spPr>
      </p:pic>
      <p:pic>
        <p:nvPicPr>
          <p:cNvPr id="39" name="Graphic 38" descr="Arrow: Clockwise curve with solid fill">
            <a:extLst>
              <a:ext uri="{FF2B5EF4-FFF2-40B4-BE49-F238E27FC236}">
                <a16:creationId xmlns:a16="http://schemas.microsoft.com/office/drawing/2014/main" id="{71BC0FA3-BE37-3A14-0B0C-1032F8BBB3C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0118473">
            <a:off x="7502684" y="2487421"/>
            <a:ext cx="1617632" cy="1617632"/>
          </a:xfrm>
          <a:prstGeom prst="rect">
            <a:avLst/>
          </a:prstGeom>
        </p:spPr>
      </p:pic>
    </p:spTree>
    <p:extLst>
      <p:ext uri="{BB962C8B-B14F-4D97-AF65-F5344CB8AC3E}">
        <p14:creationId xmlns:p14="http://schemas.microsoft.com/office/powerpoint/2010/main" val="38731504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EB85-8543-D249-4430-93A0ACFF8288}"/>
              </a:ext>
            </a:extLst>
          </p:cNvPr>
          <p:cNvSpPr>
            <a:spLocks noGrp="1"/>
          </p:cNvSpPr>
          <p:nvPr>
            <p:ph type="title"/>
          </p:nvPr>
        </p:nvSpPr>
        <p:spPr/>
        <p:txBody>
          <a:bodyPr/>
          <a:lstStyle/>
          <a:p>
            <a:r>
              <a:rPr lang="en-US" dirty="0"/>
              <a:t>Every Graph relationship has a built-in command…</a:t>
            </a:r>
          </a:p>
        </p:txBody>
      </p:sp>
      <p:pic>
        <p:nvPicPr>
          <p:cNvPr id="4" name="Picture 3" descr="A screen shot of a computer&#10;&#10;Description automatically generated">
            <a:extLst>
              <a:ext uri="{FF2B5EF4-FFF2-40B4-BE49-F238E27FC236}">
                <a16:creationId xmlns:a16="http://schemas.microsoft.com/office/drawing/2014/main" id="{4BD223C8-F75F-D2A9-6D3E-FCB2FE50B345}"/>
              </a:ext>
            </a:extLst>
          </p:cNvPr>
          <p:cNvPicPr>
            <a:picLocks noChangeAspect="1"/>
          </p:cNvPicPr>
          <p:nvPr/>
        </p:nvPicPr>
        <p:blipFill>
          <a:blip r:embed="rId2"/>
          <a:stretch>
            <a:fillRect/>
          </a:stretch>
        </p:blipFill>
        <p:spPr>
          <a:xfrm>
            <a:off x="485352" y="1510318"/>
            <a:ext cx="7916459" cy="5240106"/>
          </a:xfrm>
          <a:prstGeom prst="rect">
            <a:avLst/>
          </a:prstGeom>
        </p:spPr>
      </p:pic>
      <p:pic>
        <p:nvPicPr>
          <p:cNvPr id="6" name="Picture 5" descr="A person singing with her arms up and mouth open&#10;&#10;Description automatically generated">
            <a:extLst>
              <a:ext uri="{FF2B5EF4-FFF2-40B4-BE49-F238E27FC236}">
                <a16:creationId xmlns:a16="http://schemas.microsoft.com/office/drawing/2014/main" id="{409EBC50-623C-FAF3-4BCE-4ACCF70D8A5B}"/>
              </a:ext>
            </a:extLst>
          </p:cNvPr>
          <p:cNvPicPr>
            <a:picLocks noChangeAspect="1"/>
          </p:cNvPicPr>
          <p:nvPr/>
        </p:nvPicPr>
        <p:blipFill>
          <a:blip r:embed="rId3"/>
          <a:stretch>
            <a:fillRect/>
          </a:stretch>
        </p:blipFill>
        <p:spPr>
          <a:xfrm>
            <a:off x="5989589" y="2185017"/>
            <a:ext cx="5717059" cy="4144640"/>
          </a:xfrm>
          <a:prstGeom prst="rect">
            <a:avLst/>
          </a:prstGeom>
        </p:spPr>
      </p:pic>
    </p:spTree>
    <p:extLst>
      <p:ext uri="{BB962C8B-B14F-4D97-AF65-F5344CB8AC3E}">
        <p14:creationId xmlns:p14="http://schemas.microsoft.com/office/powerpoint/2010/main" val="25308502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FA59-94F3-2345-BA64-8C9E978C76CB}"/>
              </a:ext>
            </a:extLst>
          </p:cNvPr>
          <p:cNvSpPr>
            <a:spLocks noGrp="1"/>
          </p:cNvSpPr>
          <p:nvPr>
            <p:ph type="title"/>
          </p:nvPr>
        </p:nvSpPr>
        <p:spPr/>
        <p:txBody>
          <a:bodyPr/>
          <a:lstStyle/>
          <a:p>
            <a:r>
              <a:rPr lang="en-US" dirty="0"/>
              <a:t>Advanced Queries</a:t>
            </a:r>
          </a:p>
        </p:txBody>
      </p:sp>
    </p:spTree>
    <p:extLst>
      <p:ext uri="{BB962C8B-B14F-4D97-AF65-F5344CB8AC3E}">
        <p14:creationId xmlns:p14="http://schemas.microsoft.com/office/powerpoint/2010/main" val="20305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FA59-94F3-2345-BA64-8C9E978C76CB}"/>
              </a:ext>
            </a:extLst>
          </p:cNvPr>
          <p:cNvSpPr>
            <a:spLocks noGrp="1"/>
          </p:cNvSpPr>
          <p:nvPr>
            <p:ph type="title"/>
          </p:nvPr>
        </p:nvSpPr>
        <p:spPr/>
        <p:txBody>
          <a:bodyPr/>
          <a:lstStyle/>
          <a:p>
            <a:r>
              <a:rPr lang="en-US" dirty="0"/>
              <a:t>What is Microsoft Graph PowerShell?</a:t>
            </a:r>
          </a:p>
        </p:txBody>
      </p:sp>
    </p:spTree>
    <p:extLst>
      <p:ext uri="{BB962C8B-B14F-4D97-AF65-F5344CB8AC3E}">
        <p14:creationId xmlns:p14="http://schemas.microsoft.com/office/powerpoint/2010/main" val="53163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F77A6A-0072-5352-A3BB-36238326C488}"/>
              </a:ext>
            </a:extLst>
          </p:cNvPr>
          <p:cNvSpPr>
            <a:spLocks noGrp="1"/>
          </p:cNvSpPr>
          <p:nvPr>
            <p:ph type="title"/>
          </p:nvPr>
        </p:nvSpPr>
        <p:spPr/>
        <p:txBody>
          <a:bodyPr/>
          <a:lstStyle/>
          <a:p>
            <a:r>
              <a:rPr lang="en-US" dirty="0"/>
              <a:t>Supported Directory Objects</a:t>
            </a:r>
          </a:p>
        </p:txBody>
      </p:sp>
      <p:grpSp>
        <p:nvGrpSpPr>
          <p:cNvPr id="2" name="Group 1">
            <a:extLst>
              <a:ext uri="{FF2B5EF4-FFF2-40B4-BE49-F238E27FC236}">
                <a16:creationId xmlns:a16="http://schemas.microsoft.com/office/drawing/2014/main" id="{3ADE208A-726D-FEAA-38FA-2740981D64A0}"/>
              </a:ext>
            </a:extLst>
          </p:cNvPr>
          <p:cNvGrpSpPr/>
          <p:nvPr/>
        </p:nvGrpSpPr>
        <p:grpSpPr>
          <a:xfrm>
            <a:off x="2670224" y="1692110"/>
            <a:ext cx="6851552" cy="4525810"/>
            <a:chOff x="3628467" y="1464444"/>
            <a:chExt cx="6851552" cy="4525810"/>
          </a:xfrm>
        </p:grpSpPr>
        <p:grpSp>
          <p:nvGrpSpPr>
            <p:cNvPr id="22" name="Group 21">
              <a:extLst>
                <a:ext uri="{FF2B5EF4-FFF2-40B4-BE49-F238E27FC236}">
                  <a16:creationId xmlns:a16="http://schemas.microsoft.com/office/drawing/2014/main" id="{4E452164-2980-6403-C776-345F61A5336F}"/>
                </a:ext>
              </a:extLst>
            </p:cNvPr>
            <p:cNvGrpSpPr/>
            <p:nvPr/>
          </p:nvGrpSpPr>
          <p:grpSpPr>
            <a:xfrm>
              <a:off x="3628467" y="1465890"/>
              <a:ext cx="2137380" cy="1283732"/>
              <a:chOff x="6466118" y="196818"/>
              <a:chExt cx="2137380" cy="1283732"/>
            </a:xfrm>
          </p:grpSpPr>
          <p:pic>
            <p:nvPicPr>
              <p:cNvPr id="7" name="Graphic 6">
                <a:extLst>
                  <a:ext uri="{FF2B5EF4-FFF2-40B4-BE49-F238E27FC236}">
                    <a16:creationId xmlns:a16="http://schemas.microsoft.com/office/drawing/2014/main" id="{6BC37145-3BC6-8B9E-5059-F2C16E30B54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73632" y="196818"/>
                <a:ext cx="914400" cy="914400"/>
              </a:xfrm>
              <a:prstGeom prst="rect">
                <a:avLst/>
              </a:prstGeom>
            </p:spPr>
          </p:pic>
          <p:sp>
            <p:nvSpPr>
              <p:cNvPr id="21" name="TextBox 20">
                <a:extLst>
                  <a:ext uri="{FF2B5EF4-FFF2-40B4-BE49-F238E27FC236}">
                    <a16:creationId xmlns:a16="http://schemas.microsoft.com/office/drawing/2014/main" id="{DE520DD5-679B-63EA-C40A-167986529411}"/>
                  </a:ext>
                </a:extLst>
              </p:cNvPr>
              <p:cNvSpPr txBox="1"/>
              <p:nvPr/>
            </p:nvSpPr>
            <p:spPr>
              <a:xfrm>
                <a:off x="6466118" y="1111218"/>
                <a:ext cx="2137380" cy="369332"/>
              </a:xfrm>
              <a:prstGeom prst="rect">
                <a:avLst/>
              </a:prstGeom>
              <a:noFill/>
            </p:spPr>
            <p:txBody>
              <a:bodyPr wrap="non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err="1">
                    <a:ln>
                      <a:noFill/>
                    </a:ln>
                    <a:solidFill>
                      <a:srgbClr val="FFFFFF"/>
                    </a:solidFill>
                    <a:effectLst/>
                    <a:uLnTx/>
                    <a:uFillTx/>
                    <a:latin typeface="Segoe UI"/>
                    <a:ea typeface="+mn-ea"/>
                    <a:cs typeface="+mn-cs"/>
                  </a:rPr>
                  <a:t>administrativeUnits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4" name="Group 23">
              <a:extLst>
                <a:ext uri="{FF2B5EF4-FFF2-40B4-BE49-F238E27FC236}">
                  <a16:creationId xmlns:a16="http://schemas.microsoft.com/office/drawing/2014/main" id="{5305BF1A-9D92-E1D8-E602-C3FFF97606B3}"/>
                </a:ext>
              </a:extLst>
            </p:cNvPr>
            <p:cNvGrpSpPr/>
            <p:nvPr/>
          </p:nvGrpSpPr>
          <p:grpSpPr>
            <a:xfrm>
              <a:off x="8683381" y="4703857"/>
              <a:ext cx="914400" cy="1286397"/>
              <a:chOff x="9799342" y="255653"/>
              <a:chExt cx="914400" cy="1286397"/>
            </a:xfrm>
          </p:grpSpPr>
          <p:pic>
            <p:nvPicPr>
              <p:cNvPr id="19" name="Graphic 18">
                <a:extLst>
                  <a:ext uri="{FF2B5EF4-FFF2-40B4-BE49-F238E27FC236}">
                    <a16:creationId xmlns:a16="http://schemas.microsoft.com/office/drawing/2014/main" id="{C5389B48-261E-FD40-C160-3911390597A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799342" y="255653"/>
                <a:ext cx="914400" cy="914400"/>
              </a:xfrm>
              <a:prstGeom prst="rect">
                <a:avLst/>
              </a:prstGeom>
            </p:spPr>
          </p:pic>
          <p:sp>
            <p:nvSpPr>
              <p:cNvPr id="23" name="TextBox 22">
                <a:extLst>
                  <a:ext uri="{FF2B5EF4-FFF2-40B4-BE49-F238E27FC236}">
                    <a16:creationId xmlns:a16="http://schemas.microsoft.com/office/drawing/2014/main" id="{FE5D48C2-1976-F980-6741-D1EF44E0D6EF}"/>
                  </a:ext>
                </a:extLst>
              </p:cNvPr>
              <p:cNvSpPr txBox="1"/>
              <p:nvPr/>
            </p:nvSpPr>
            <p:spPr>
              <a:xfrm>
                <a:off x="9799342" y="1172718"/>
                <a:ext cx="9144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users</a:t>
                </a:r>
              </a:p>
            </p:txBody>
          </p:sp>
        </p:grpSp>
        <p:grpSp>
          <p:nvGrpSpPr>
            <p:cNvPr id="26" name="Group 25">
              <a:extLst>
                <a:ext uri="{FF2B5EF4-FFF2-40B4-BE49-F238E27FC236}">
                  <a16:creationId xmlns:a16="http://schemas.microsoft.com/office/drawing/2014/main" id="{88777024-C4EC-C0A8-360C-4E587BB04F86}"/>
                </a:ext>
              </a:extLst>
            </p:cNvPr>
            <p:cNvGrpSpPr/>
            <p:nvPr/>
          </p:nvGrpSpPr>
          <p:grpSpPr>
            <a:xfrm>
              <a:off x="6439070" y="3049687"/>
              <a:ext cx="914400" cy="1283732"/>
              <a:chOff x="9626320" y="4000509"/>
              <a:chExt cx="914400" cy="1283732"/>
            </a:xfrm>
          </p:grpSpPr>
          <p:pic>
            <p:nvPicPr>
              <p:cNvPr id="17" name="Graphic 16">
                <a:extLst>
                  <a:ext uri="{FF2B5EF4-FFF2-40B4-BE49-F238E27FC236}">
                    <a16:creationId xmlns:a16="http://schemas.microsoft.com/office/drawing/2014/main" id="{6D1EAB34-D68C-C917-E33E-60741E3FA05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626320" y="4000509"/>
                <a:ext cx="914400" cy="914400"/>
              </a:xfrm>
              <a:prstGeom prst="rect">
                <a:avLst/>
              </a:prstGeom>
            </p:spPr>
          </p:pic>
          <p:sp>
            <p:nvSpPr>
              <p:cNvPr id="25" name="TextBox 24">
                <a:extLst>
                  <a:ext uri="{FF2B5EF4-FFF2-40B4-BE49-F238E27FC236}">
                    <a16:creationId xmlns:a16="http://schemas.microsoft.com/office/drawing/2014/main" id="{67A946B5-9830-95B8-63A9-544B4031ACCD}"/>
                  </a:ext>
                </a:extLst>
              </p:cNvPr>
              <p:cNvSpPr txBox="1"/>
              <p:nvPr/>
            </p:nvSpPr>
            <p:spPr>
              <a:xfrm>
                <a:off x="9626320" y="4914909"/>
                <a:ext cx="914400"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groups</a:t>
                </a:r>
              </a:p>
            </p:txBody>
          </p:sp>
        </p:grpSp>
        <p:grpSp>
          <p:nvGrpSpPr>
            <p:cNvPr id="28" name="Group 27">
              <a:extLst>
                <a:ext uri="{FF2B5EF4-FFF2-40B4-BE49-F238E27FC236}">
                  <a16:creationId xmlns:a16="http://schemas.microsoft.com/office/drawing/2014/main" id="{5BA6644B-F286-4381-32C4-8E2B0953D165}"/>
                </a:ext>
              </a:extLst>
            </p:cNvPr>
            <p:cNvGrpSpPr/>
            <p:nvPr/>
          </p:nvGrpSpPr>
          <p:grpSpPr>
            <a:xfrm>
              <a:off x="4149270" y="3049687"/>
              <a:ext cx="1095774" cy="1283732"/>
              <a:chOff x="7320682" y="4696249"/>
              <a:chExt cx="1095774" cy="1283732"/>
            </a:xfrm>
          </p:grpSpPr>
          <p:pic>
            <p:nvPicPr>
              <p:cNvPr id="13" name="Graphic 12">
                <a:extLst>
                  <a:ext uri="{FF2B5EF4-FFF2-40B4-BE49-F238E27FC236}">
                    <a16:creationId xmlns:a16="http://schemas.microsoft.com/office/drawing/2014/main" id="{BD0F37CB-04E2-2B85-CB2B-9BC8E0703C5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11369" y="4696249"/>
                <a:ext cx="914400" cy="914400"/>
              </a:xfrm>
              <a:prstGeom prst="rect">
                <a:avLst/>
              </a:prstGeom>
            </p:spPr>
          </p:pic>
          <p:sp>
            <p:nvSpPr>
              <p:cNvPr id="27" name="TextBox 26">
                <a:extLst>
                  <a:ext uri="{FF2B5EF4-FFF2-40B4-BE49-F238E27FC236}">
                    <a16:creationId xmlns:a16="http://schemas.microsoft.com/office/drawing/2014/main" id="{6F758F41-8096-4D3A-ED35-3FEF56B3080B}"/>
                  </a:ext>
                </a:extLst>
              </p:cNvPr>
              <p:cNvSpPr txBox="1"/>
              <p:nvPr/>
            </p:nvSpPr>
            <p:spPr>
              <a:xfrm>
                <a:off x="7320682" y="5610649"/>
                <a:ext cx="1095774" cy="369332"/>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devices</a:t>
                </a:r>
              </a:p>
            </p:txBody>
          </p:sp>
        </p:grpSp>
        <p:grpSp>
          <p:nvGrpSpPr>
            <p:cNvPr id="30" name="Group 29">
              <a:extLst>
                <a:ext uri="{FF2B5EF4-FFF2-40B4-BE49-F238E27FC236}">
                  <a16:creationId xmlns:a16="http://schemas.microsoft.com/office/drawing/2014/main" id="{BF2A6408-7EA0-3A20-2F45-2C0999F0587D}"/>
                </a:ext>
              </a:extLst>
            </p:cNvPr>
            <p:cNvGrpSpPr/>
            <p:nvPr/>
          </p:nvGrpSpPr>
          <p:grpSpPr>
            <a:xfrm>
              <a:off x="7986387" y="1464444"/>
              <a:ext cx="2308389" cy="1286625"/>
              <a:chOff x="5035138" y="3852629"/>
              <a:chExt cx="2308389" cy="1286625"/>
            </a:xfrm>
          </p:grpSpPr>
          <p:pic>
            <p:nvPicPr>
              <p:cNvPr id="11" name="Graphic 10">
                <a:extLst>
                  <a:ext uri="{FF2B5EF4-FFF2-40B4-BE49-F238E27FC236}">
                    <a16:creationId xmlns:a16="http://schemas.microsoft.com/office/drawing/2014/main" id="{43A483A9-3960-4333-3C87-163E7C0A093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732132" y="3852629"/>
                <a:ext cx="914400" cy="914400"/>
              </a:xfrm>
              <a:prstGeom prst="rect">
                <a:avLst/>
              </a:prstGeom>
            </p:spPr>
          </p:pic>
          <p:sp>
            <p:nvSpPr>
              <p:cNvPr id="29" name="TextBox 28">
                <a:extLst>
                  <a:ext uri="{FF2B5EF4-FFF2-40B4-BE49-F238E27FC236}">
                    <a16:creationId xmlns:a16="http://schemas.microsoft.com/office/drawing/2014/main" id="{A56CBC47-8E0E-FA59-5B23-005CB1ECB225}"/>
                  </a:ext>
                </a:extLst>
              </p:cNvPr>
              <p:cNvSpPr txBox="1"/>
              <p:nvPr/>
            </p:nvSpPr>
            <p:spPr>
              <a:xfrm>
                <a:off x="5035138" y="4769922"/>
                <a:ext cx="2308389" cy="369332"/>
              </a:xfrm>
              <a:prstGeom prst="rect">
                <a:avLst/>
              </a:prstGeom>
              <a:noFill/>
            </p:spPr>
            <p:txBody>
              <a:bodyPr wrap="none"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err="1">
                    <a:ln>
                      <a:noFill/>
                    </a:ln>
                    <a:solidFill>
                      <a:srgbClr val="FFFFFF"/>
                    </a:solidFill>
                    <a:effectLst/>
                    <a:uLnTx/>
                    <a:uFillTx/>
                    <a:latin typeface="Segoe UI"/>
                    <a:ea typeface="+mn-ea"/>
                    <a:cs typeface="+mn-cs"/>
                  </a:rPr>
                  <a:t>appRoleAssignments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3" name="Group 32">
              <a:extLst>
                <a:ext uri="{FF2B5EF4-FFF2-40B4-BE49-F238E27FC236}">
                  <a16:creationId xmlns:a16="http://schemas.microsoft.com/office/drawing/2014/main" id="{A5A89D3A-9348-2E86-467E-8229B14DDD24}"/>
                </a:ext>
              </a:extLst>
            </p:cNvPr>
            <p:cNvGrpSpPr/>
            <p:nvPr/>
          </p:nvGrpSpPr>
          <p:grpSpPr>
            <a:xfrm>
              <a:off x="6178169" y="1466581"/>
              <a:ext cx="1436203" cy="1282350"/>
              <a:chOff x="6118523" y="2737197"/>
              <a:chExt cx="1436203" cy="1282350"/>
            </a:xfrm>
          </p:grpSpPr>
          <p:pic>
            <p:nvPicPr>
              <p:cNvPr id="9" name="Graphic 8">
                <a:extLst>
                  <a:ext uri="{FF2B5EF4-FFF2-40B4-BE49-F238E27FC236}">
                    <a16:creationId xmlns:a16="http://schemas.microsoft.com/office/drawing/2014/main" id="{4E6C6C2C-59CA-8CF3-F254-03A26DA1A75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379425" y="2737197"/>
                <a:ext cx="914400" cy="914400"/>
              </a:xfrm>
              <a:prstGeom prst="rect">
                <a:avLst/>
              </a:prstGeom>
            </p:spPr>
          </p:pic>
          <p:sp>
            <p:nvSpPr>
              <p:cNvPr id="32" name="TextBox 31">
                <a:extLst>
                  <a:ext uri="{FF2B5EF4-FFF2-40B4-BE49-F238E27FC236}">
                    <a16:creationId xmlns:a16="http://schemas.microsoft.com/office/drawing/2014/main" id="{325E4C18-9D80-AF23-5D2A-C21437639E2B}"/>
                  </a:ext>
                </a:extLst>
              </p:cNvPr>
              <p:cNvSpPr txBox="1"/>
              <p:nvPr/>
            </p:nvSpPr>
            <p:spPr>
              <a:xfrm>
                <a:off x="6118523" y="3650215"/>
                <a:ext cx="1436203"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applications</a:t>
                </a:r>
              </a:p>
            </p:txBody>
          </p:sp>
        </p:grpSp>
        <p:grpSp>
          <p:nvGrpSpPr>
            <p:cNvPr id="36" name="Group 35">
              <a:extLst>
                <a:ext uri="{FF2B5EF4-FFF2-40B4-BE49-F238E27FC236}">
                  <a16:creationId xmlns:a16="http://schemas.microsoft.com/office/drawing/2014/main" id="{F386A880-2790-56F2-CA05-5CB72F339544}"/>
                </a:ext>
              </a:extLst>
            </p:cNvPr>
            <p:cNvGrpSpPr/>
            <p:nvPr/>
          </p:nvGrpSpPr>
          <p:grpSpPr>
            <a:xfrm>
              <a:off x="5925715" y="4705088"/>
              <a:ext cx="1941111" cy="1283934"/>
              <a:chOff x="8983241" y="2618951"/>
              <a:chExt cx="1941111" cy="1283934"/>
            </a:xfrm>
          </p:grpSpPr>
          <p:pic>
            <p:nvPicPr>
              <p:cNvPr id="15" name="Graphic 14">
                <a:extLst>
                  <a:ext uri="{FF2B5EF4-FFF2-40B4-BE49-F238E27FC236}">
                    <a16:creationId xmlns:a16="http://schemas.microsoft.com/office/drawing/2014/main" id="{D62BC8E2-03BB-7EF1-8108-760F643045CF}"/>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9496597" y="2618951"/>
                <a:ext cx="914400" cy="914400"/>
              </a:xfrm>
              <a:prstGeom prst="rect">
                <a:avLst/>
              </a:prstGeom>
            </p:spPr>
          </p:pic>
          <p:sp>
            <p:nvSpPr>
              <p:cNvPr id="35" name="TextBox 34">
                <a:extLst>
                  <a:ext uri="{FF2B5EF4-FFF2-40B4-BE49-F238E27FC236}">
                    <a16:creationId xmlns:a16="http://schemas.microsoft.com/office/drawing/2014/main" id="{0AD5C963-AA7C-0FB1-F227-6492FF652DBB}"/>
                  </a:ext>
                </a:extLst>
              </p:cNvPr>
              <p:cNvSpPr txBox="1"/>
              <p:nvPr/>
            </p:nvSpPr>
            <p:spPr>
              <a:xfrm>
                <a:off x="8983241" y="3533553"/>
                <a:ext cx="1941111"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err="1">
                    <a:ln>
                      <a:noFill/>
                    </a:ln>
                    <a:solidFill>
                      <a:srgbClr val="FFFFFF"/>
                    </a:solidFill>
                    <a:effectLst/>
                    <a:uLnTx/>
                    <a:uFillTx/>
                    <a:latin typeface="Segoe UI"/>
                    <a:ea typeface="+mn-ea"/>
                    <a:cs typeface="+mn-cs"/>
                  </a:rPr>
                  <a:t>servicePrincipals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1" name="Group 40">
              <a:extLst>
                <a:ext uri="{FF2B5EF4-FFF2-40B4-BE49-F238E27FC236}">
                  <a16:creationId xmlns:a16="http://schemas.microsoft.com/office/drawing/2014/main" id="{1594E212-FC82-0DC2-871B-4E77E6EEC8AC}"/>
                </a:ext>
              </a:extLst>
            </p:cNvPr>
            <p:cNvGrpSpPr/>
            <p:nvPr/>
          </p:nvGrpSpPr>
          <p:grpSpPr>
            <a:xfrm>
              <a:off x="3785002" y="4705189"/>
              <a:ext cx="1824311" cy="1283732"/>
              <a:chOff x="9111084" y="5111880"/>
              <a:chExt cx="1824311" cy="1283732"/>
            </a:xfrm>
          </p:grpSpPr>
          <p:pic>
            <p:nvPicPr>
              <p:cNvPr id="38" name="Graphic 37">
                <a:extLst>
                  <a:ext uri="{FF2B5EF4-FFF2-40B4-BE49-F238E27FC236}">
                    <a16:creationId xmlns:a16="http://schemas.microsoft.com/office/drawing/2014/main" id="{CD23F421-8872-0198-6B49-8CFA316ABB04}"/>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9566040" y="5111880"/>
                <a:ext cx="914400" cy="914400"/>
              </a:xfrm>
              <a:prstGeom prst="rect">
                <a:avLst/>
              </a:prstGeom>
            </p:spPr>
          </p:pic>
          <p:sp>
            <p:nvSpPr>
              <p:cNvPr id="40" name="TextBox 39">
                <a:extLst>
                  <a:ext uri="{FF2B5EF4-FFF2-40B4-BE49-F238E27FC236}">
                    <a16:creationId xmlns:a16="http://schemas.microsoft.com/office/drawing/2014/main" id="{0234D384-9E18-1B18-006C-7949F952BCFB}"/>
                  </a:ext>
                </a:extLst>
              </p:cNvPr>
              <p:cNvSpPr txBox="1"/>
              <p:nvPr/>
            </p:nvSpPr>
            <p:spPr>
              <a:xfrm>
                <a:off x="9111084" y="6026280"/>
                <a:ext cx="1824311"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err="1">
                    <a:ln>
                      <a:noFill/>
                    </a:ln>
                    <a:solidFill>
                      <a:srgbClr val="FFFFFF"/>
                    </a:solidFill>
                    <a:effectLst/>
                    <a:uLnTx/>
                    <a:uFillTx/>
                    <a:latin typeface="Segoe UI"/>
                    <a:ea typeface="+mn-ea"/>
                    <a:cs typeface="+mn-cs"/>
                  </a:rPr>
                  <a:t>orgContacts</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0" name="Group 49">
              <a:extLst>
                <a:ext uri="{FF2B5EF4-FFF2-40B4-BE49-F238E27FC236}">
                  <a16:creationId xmlns:a16="http://schemas.microsoft.com/office/drawing/2014/main" id="{ED461330-CEFD-0800-3316-C5EB1CB0343C}"/>
                </a:ext>
              </a:extLst>
            </p:cNvPr>
            <p:cNvGrpSpPr/>
            <p:nvPr/>
          </p:nvGrpSpPr>
          <p:grpSpPr>
            <a:xfrm>
              <a:off x="7801144" y="3049687"/>
              <a:ext cx="2678875" cy="1283732"/>
              <a:chOff x="9624672" y="2142582"/>
              <a:chExt cx="2678875" cy="1283732"/>
            </a:xfrm>
          </p:grpSpPr>
          <p:pic>
            <p:nvPicPr>
              <p:cNvPr id="47" name="Picture 46" descr="A picture containing symbol, screenshot, graphics, pixel&#10;&#10;Description automatically generated">
                <a:extLst>
                  <a:ext uri="{FF2B5EF4-FFF2-40B4-BE49-F238E27FC236}">
                    <a16:creationId xmlns:a16="http://schemas.microsoft.com/office/drawing/2014/main" id="{7F30FA7F-81D3-0390-8768-2D47E6500C49}"/>
                  </a:ext>
                </a:extLst>
              </p:cNvPr>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10496050" y="2142582"/>
                <a:ext cx="936118" cy="914400"/>
              </a:xfrm>
              <a:prstGeom prst="rect">
                <a:avLst/>
              </a:prstGeom>
            </p:spPr>
          </p:pic>
          <p:sp>
            <p:nvSpPr>
              <p:cNvPr id="49" name="TextBox 48">
                <a:extLst>
                  <a:ext uri="{FF2B5EF4-FFF2-40B4-BE49-F238E27FC236}">
                    <a16:creationId xmlns:a16="http://schemas.microsoft.com/office/drawing/2014/main" id="{2677191E-2907-6518-5495-6F9A17F5742C}"/>
                  </a:ext>
                </a:extLst>
              </p:cNvPr>
              <p:cNvSpPr txBox="1"/>
              <p:nvPr/>
            </p:nvSpPr>
            <p:spPr>
              <a:xfrm>
                <a:off x="9624672" y="3056982"/>
                <a:ext cx="2678875" cy="369332"/>
              </a:xfrm>
              <a:prstGeom prst="rect">
                <a:avLst/>
              </a:prstGeom>
              <a:noFill/>
            </p:spPr>
            <p:txBody>
              <a:bodyPr wrap="square">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a:ea typeface="+mn-ea"/>
                    <a:cs typeface="+mn-cs"/>
                  </a:rPr>
                  <a:t>oAuth2PermissionGrants</a:t>
                </a:r>
              </a:p>
            </p:txBody>
          </p:sp>
        </p:grpSp>
      </p:grpSp>
      <p:sp>
        <p:nvSpPr>
          <p:cNvPr id="54" name="TextBox 53">
            <a:extLst>
              <a:ext uri="{FF2B5EF4-FFF2-40B4-BE49-F238E27FC236}">
                <a16:creationId xmlns:a16="http://schemas.microsoft.com/office/drawing/2014/main" id="{6A4FC493-D819-C043-7550-8C350E805B2A}"/>
              </a:ext>
            </a:extLst>
          </p:cNvPr>
          <p:cNvSpPr txBox="1"/>
          <p:nvPr/>
        </p:nvSpPr>
        <p:spPr>
          <a:xfrm>
            <a:off x="7411369" y="40581"/>
            <a:ext cx="4787505" cy="369332"/>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hlinkClick r:id="rId20"/>
              </a:rPr>
              <a:t>https://aka.ms/graph-docs/advanced-queries</a:t>
            </a: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421095910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6" name="RDS">
            <a:extLst>
              <a:ext uri="{FF2B5EF4-FFF2-40B4-BE49-F238E27FC236}">
                <a16:creationId xmlns:a16="http://schemas.microsoft.com/office/drawing/2014/main" id="{A6AB5A9E-CFDF-43F1-88CC-930874A0D0F2}"/>
              </a:ext>
            </a:extLst>
          </p:cNvPr>
          <p:cNvGrpSpPr/>
          <p:nvPr/>
        </p:nvGrpSpPr>
        <p:grpSpPr>
          <a:xfrm>
            <a:off x="2784254" y="1689516"/>
            <a:ext cx="3258603" cy="1886632"/>
            <a:chOff x="512101" y="2018864"/>
            <a:chExt cx="3258603" cy="1886632"/>
          </a:xfrm>
        </p:grpSpPr>
        <p:sp>
          <p:nvSpPr>
            <p:cNvPr id="17" name="Rectangle 16">
              <a:extLst>
                <a:ext uri="{FF2B5EF4-FFF2-40B4-BE49-F238E27FC236}">
                  <a16:creationId xmlns:a16="http://schemas.microsoft.com/office/drawing/2014/main" id="{F73D486E-EEE9-4D87-A700-816485033042}"/>
                </a:ext>
              </a:extLst>
            </p:cNvPr>
            <p:cNvSpPr/>
            <p:nvPr/>
          </p:nvSpPr>
          <p:spPr>
            <a:xfrm>
              <a:off x="1852914" y="2018864"/>
              <a:ext cx="1917790" cy="965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REST Directory Service</a:t>
              </a:r>
            </a:p>
          </p:txBody>
        </p:sp>
        <p:cxnSp>
          <p:nvCxnSpPr>
            <p:cNvPr id="18" name="Straight Arrow Connector 17">
              <a:extLst>
                <a:ext uri="{FF2B5EF4-FFF2-40B4-BE49-F238E27FC236}">
                  <a16:creationId xmlns:a16="http://schemas.microsoft.com/office/drawing/2014/main" id="{5A611850-0CA6-4370-B9CE-E5CF14623F97}"/>
                </a:ext>
              </a:extLst>
            </p:cNvPr>
            <p:cNvCxnSpPr>
              <a:cxnSpLocks/>
              <a:stCxn id="464" idx="3"/>
              <a:endCxn id="17" idx="1"/>
            </p:cNvCxnSpPr>
            <p:nvPr/>
          </p:nvCxnSpPr>
          <p:spPr>
            <a:xfrm flipV="1">
              <a:off x="512101" y="2501768"/>
              <a:ext cx="1340813" cy="140372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nvGrpSpPr>
          <p:cNvPr id="7" name="Advanced Queries">
            <a:extLst>
              <a:ext uri="{FF2B5EF4-FFF2-40B4-BE49-F238E27FC236}">
                <a16:creationId xmlns:a16="http://schemas.microsoft.com/office/drawing/2014/main" id="{D4C44AEC-3BE8-53E2-5722-9F2FACDCE754}"/>
              </a:ext>
            </a:extLst>
          </p:cNvPr>
          <p:cNvGrpSpPr/>
          <p:nvPr/>
        </p:nvGrpSpPr>
        <p:grpSpPr>
          <a:xfrm>
            <a:off x="2784254" y="3576148"/>
            <a:ext cx="2953978" cy="2545350"/>
            <a:chOff x="1276507" y="3586862"/>
            <a:chExt cx="2953978" cy="2545350"/>
          </a:xfrm>
        </p:grpSpPr>
        <p:sp>
          <p:nvSpPr>
            <p:cNvPr id="9" name="Rectangle 8">
              <a:extLst>
                <a:ext uri="{FF2B5EF4-FFF2-40B4-BE49-F238E27FC236}">
                  <a16:creationId xmlns:a16="http://schemas.microsoft.com/office/drawing/2014/main" id="{4111A147-C889-48E2-ABBF-40AEDBCEDB20}"/>
                </a:ext>
              </a:extLst>
            </p:cNvPr>
            <p:cNvSpPr/>
            <p:nvPr/>
          </p:nvSpPr>
          <p:spPr>
            <a:xfrm>
              <a:off x="2921944" y="5126372"/>
              <a:ext cx="1308541" cy="1005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091F2C"/>
                  </a:solidFill>
                  <a:effectLst/>
                  <a:uLnTx/>
                  <a:uFillTx/>
                  <a:latin typeface="Segoe UI" panose="020B0502040204020203" pitchFamily="34" charset="0"/>
                  <a:ea typeface="+mn-ea"/>
                  <a:cs typeface="Segoe UI" panose="020B0502040204020203" pitchFamily="34" charset="0"/>
                </a:rPr>
                <a:t>Advanced Queries Service</a:t>
              </a:r>
            </a:p>
          </p:txBody>
        </p:sp>
        <p:cxnSp>
          <p:nvCxnSpPr>
            <p:cNvPr id="14" name="Straight Arrow Connector 13">
              <a:extLst>
                <a:ext uri="{FF2B5EF4-FFF2-40B4-BE49-F238E27FC236}">
                  <a16:creationId xmlns:a16="http://schemas.microsoft.com/office/drawing/2014/main" id="{E01C5802-0749-4E71-8E18-B73AA06A450D}"/>
                </a:ext>
              </a:extLst>
            </p:cNvPr>
            <p:cNvCxnSpPr>
              <a:cxnSpLocks/>
              <a:stCxn id="464" idx="3"/>
              <a:endCxn id="9" idx="1"/>
            </p:cNvCxnSpPr>
            <p:nvPr/>
          </p:nvCxnSpPr>
          <p:spPr>
            <a:xfrm>
              <a:off x="1276507" y="3586862"/>
              <a:ext cx="1645437" cy="204243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nvGrpSpPr>
          <p:cNvPr id="478" name="MS Graph">
            <a:extLst>
              <a:ext uri="{FF2B5EF4-FFF2-40B4-BE49-F238E27FC236}">
                <a16:creationId xmlns:a16="http://schemas.microsoft.com/office/drawing/2014/main" id="{B513C98C-97EA-4EC2-A329-30FCE48C66E4}"/>
              </a:ext>
            </a:extLst>
          </p:cNvPr>
          <p:cNvGrpSpPr/>
          <p:nvPr/>
        </p:nvGrpSpPr>
        <p:grpSpPr>
          <a:xfrm>
            <a:off x="1496123" y="3017686"/>
            <a:ext cx="1288131" cy="1754761"/>
            <a:chOff x="194134" y="3139606"/>
            <a:chExt cx="1288131" cy="1754761"/>
          </a:xfrm>
        </p:grpSpPr>
        <p:pic>
          <p:nvPicPr>
            <p:cNvPr id="464" name="Picture 463" descr="A picture containing text, building, window, dome&#10;&#10;Description automatically generated">
              <a:extLst>
                <a:ext uri="{FF2B5EF4-FFF2-40B4-BE49-F238E27FC236}">
                  <a16:creationId xmlns:a16="http://schemas.microsoft.com/office/drawing/2014/main" id="{08FDBE93-8106-4E3F-B2ED-7C41536E71B9}"/>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94135" y="3139606"/>
              <a:ext cx="1288130" cy="1116923"/>
            </a:xfrm>
            <a:prstGeom prst="rect">
              <a:avLst/>
            </a:prstGeom>
          </p:spPr>
        </p:pic>
        <p:sp>
          <p:nvSpPr>
            <p:cNvPr id="474" name="TextBox 473">
              <a:extLst>
                <a:ext uri="{FF2B5EF4-FFF2-40B4-BE49-F238E27FC236}">
                  <a16:creationId xmlns:a16="http://schemas.microsoft.com/office/drawing/2014/main" id="{9D2D0252-6F9F-4143-98C1-549FBB34F3E9}"/>
                </a:ext>
              </a:extLst>
            </p:cNvPr>
            <p:cNvSpPr txBox="1"/>
            <p:nvPr/>
          </p:nvSpPr>
          <p:spPr>
            <a:xfrm>
              <a:off x="194134" y="4248036"/>
              <a:ext cx="1288130" cy="646331"/>
            </a:xfrm>
            <a:prstGeom prst="rect">
              <a:avLst/>
            </a:prstGeom>
            <a:noFill/>
          </p:spPr>
          <p:txBody>
            <a:bodyPr wrap="square"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Microsoft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FFFFFF"/>
                  </a:solidFill>
                  <a:effectLst/>
                  <a:uLnTx/>
                  <a:uFillTx/>
                  <a:latin typeface="Segoe UI"/>
                  <a:ea typeface="+mn-ea"/>
                  <a:cs typeface="+mn-cs"/>
                </a:rPr>
                <a:t>Graph</a:t>
              </a:r>
            </a:p>
          </p:txBody>
        </p:sp>
      </p:grpSp>
      <p:grpSp>
        <p:nvGrpSpPr>
          <p:cNvPr id="2" name="Directory Store">
            <a:extLst>
              <a:ext uri="{FF2B5EF4-FFF2-40B4-BE49-F238E27FC236}">
                <a16:creationId xmlns:a16="http://schemas.microsoft.com/office/drawing/2014/main" id="{CCD3DC1F-FE7B-B2A9-685B-77E4D0FBC6AD}"/>
              </a:ext>
            </a:extLst>
          </p:cNvPr>
          <p:cNvGrpSpPr/>
          <p:nvPr/>
        </p:nvGrpSpPr>
        <p:grpSpPr>
          <a:xfrm>
            <a:off x="6042857" y="1633098"/>
            <a:ext cx="3478257" cy="1097280"/>
            <a:chOff x="6042857" y="1633098"/>
            <a:chExt cx="3478257" cy="1097280"/>
          </a:xfrm>
        </p:grpSpPr>
        <p:cxnSp>
          <p:nvCxnSpPr>
            <p:cNvPr id="19" name="Straight Arrow Connector 18">
              <a:extLst>
                <a:ext uri="{FF2B5EF4-FFF2-40B4-BE49-F238E27FC236}">
                  <a16:creationId xmlns:a16="http://schemas.microsoft.com/office/drawing/2014/main" id="{8BA6D9E8-6FC0-4971-B3F3-09ED09E73AB0}"/>
                </a:ext>
              </a:extLst>
            </p:cNvPr>
            <p:cNvCxnSpPr>
              <a:cxnSpLocks/>
              <a:stCxn id="17" idx="3"/>
              <a:endCxn id="11" idx="1"/>
            </p:cNvCxnSpPr>
            <p:nvPr/>
          </p:nvCxnSpPr>
          <p:spPr>
            <a:xfrm>
              <a:off x="6042857" y="2172420"/>
              <a:ext cx="2102831" cy="9318"/>
            </a:xfrm>
            <a:prstGeom prst="straightConnector1">
              <a:avLst/>
            </a:prstGeom>
            <a:ln>
              <a:headEnd type="none" w="med" len="med"/>
              <a:tailEnd type="triangle" w="med" len="med"/>
            </a:ln>
          </p:spPr>
          <p:style>
            <a:lnRef idx="3">
              <a:schemeClr val="accent5"/>
            </a:lnRef>
            <a:fillRef idx="0">
              <a:schemeClr val="accent5"/>
            </a:fillRef>
            <a:effectRef idx="2">
              <a:schemeClr val="accent5"/>
            </a:effectRef>
            <a:fontRef idx="minor">
              <a:schemeClr val="tx1"/>
            </a:fontRef>
          </p:style>
        </p:cxnSp>
        <p:grpSp>
          <p:nvGrpSpPr>
            <p:cNvPr id="5" name="Group 4">
              <a:extLst>
                <a:ext uri="{FF2B5EF4-FFF2-40B4-BE49-F238E27FC236}">
                  <a16:creationId xmlns:a16="http://schemas.microsoft.com/office/drawing/2014/main" id="{0C59EBB0-9604-6B27-4FFC-097C140969B6}"/>
                </a:ext>
              </a:extLst>
            </p:cNvPr>
            <p:cNvGrpSpPr/>
            <p:nvPr/>
          </p:nvGrpSpPr>
          <p:grpSpPr>
            <a:xfrm>
              <a:off x="7802788" y="1633098"/>
              <a:ext cx="1718326" cy="1097280"/>
              <a:chOff x="10305045" y="1957787"/>
              <a:chExt cx="1718326" cy="1097280"/>
            </a:xfrm>
          </p:grpSpPr>
          <p:sp>
            <p:nvSpPr>
              <p:cNvPr id="190" name="Isosceles Triangle 189">
                <a:extLst>
                  <a:ext uri="{FF2B5EF4-FFF2-40B4-BE49-F238E27FC236}">
                    <a16:creationId xmlns:a16="http://schemas.microsoft.com/office/drawing/2014/main" id="{703E7D93-C0A6-4EB3-B866-B65B2FD564B1}"/>
                  </a:ext>
                </a:extLst>
              </p:cNvPr>
              <p:cNvSpPr/>
              <p:nvPr/>
            </p:nvSpPr>
            <p:spPr>
              <a:xfrm>
                <a:off x="10651771" y="1957787"/>
                <a:ext cx="1371600" cy="1097280"/>
              </a:xfrm>
              <a:prstGeom prst="triangle">
                <a:avLst/>
              </a:prstGeom>
            </p:spPr>
            <p:style>
              <a:lnRef idx="2">
                <a:schemeClr val="accent2"/>
              </a:lnRef>
              <a:fillRef idx="1">
                <a:schemeClr val="lt1"/>
              </a:fillRef>
              <a:effectRef idx="0">
                <a:schemeClr val="accent2"/>
              </a:effectRef>
              <a:fontRef idx="minor">
                <a:schemeClr val="dk1"/>
              </a:fontRef>
            </p:style>
            <p:txBody>
              <a:bodyPr lIns="0" tIns="0" rIns="0" bIns="91440"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88" name="Isosceles Triangle 187">
                <a:extLst>
                  <a:ext uri="{FF2B5EF4-FFF2-40B4-BE49-F238E27FC236}">
                    <a16:creationId xmlns:a16="http://schemas.microsoft.com/office/drawing/2014/main" id="{1BB45990-9FE9-43A9-8A04-E8D42AED1727}"/>
                  </a:ext>
                </a:extLst>
              </p:cNvPr>
              <p:cNvSpPr/>
              <p:nvPr/>
            </p:nvSpPr>
            <p:spPr>
              <a:xfrm>
                <a:off x="10460804" y="1957787"/>
                <a:ext cx="1371600" cy="1097280"/>
              </a:xfrm>
              <a:prstGeom prst="triangle">
                <a:avLst/>
              </a:prstGeom>
            </p:spPr>
            <p:style>
              <a:lnRef idx="2">
                <a:schemeClr val="accent2"/>
              </a:lnRef>
              <a:fillRef idx="1">
                <a:schemeClr val="lt1"/>
              </a:fillRef>
              <a:effectRef idx="0">
                <a:schemeClr val="accent2"/>
              </a:effectRef>
              <a:fontRef idx="minor">
                <a:schemeClr val="dk1"/>
              </a:fontRef>
            </p:style>
            <p:txBody>
              <a:bodyPr lIns="0" tIns="0" rIns="0" bIns="91440"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grpSp>
            <p:nvGrpSpPr>
              <p:cNvPr id="4" name="Group 3">
                <a:extLst>
                  <a:ext uri="{FF2B5EF4-FFF2-40B4-BE49-F238E27FC236}">
                    <a16:creationId xmlns:a16="http://schemas.microsoft.com/office/drawing/2014/main" id="{4FE85CB0-3596-3021-0E56-65A53D22CC9E}"/>
                  </a:ext>
                </a:extLst>
              </p:cNvPr>
              <p:cNvGrpSpPr/>
              <p:nvPr/>
            </p:nvGrpSpPr>
            <p:grpSpPr>
              <a:xfrm>
                <a:off x="10305045" y="1957787"/>
                <a:ext cx="1371600" cy="1097280"/>
                <a:chOff x="10305045" y="1957787"/>
                <a:chExt cx="1371600" cy="1097280"/>
              </a:xfrm>
            </p:grpSpPr>
            <p:sp>
              <p:nvSpPr>
                <p:cNvPr id="11" name="Isosceles Triangle 10">
                  <a:extLst>
                    <a:ext uri="{FF2B5EF4-FFF2-40B4-BE49-F238E27FC236}">
                      <a16:creationId xmlns:a16="http://schemas.microsoft.com/office/drawing/2014/main" id="{094DF061-EA6C-466E-8514-BA0ED63CA26E}"/>
                    </a:ext>
                  </a:extLst>
                </p:cNvPr>
                <p:cNvSpPr/>
                <p:nvPr/>
              </p:nvSpPr>
              <p:spPr>
                <a:xfrm>
                  <a:off x="10305045" y="1957787"/>
                  <a:ext cx="1371600" cy="109728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wrap="square" lIns="0" tIns="0" rIns="0" bIns="0" rtlCol="0" anchor="t" anchorCtr="1"/>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 name="TextBox 2">
                  <a:extLst>
                    <a:ext uri="{FF2B5EF4-FFF2-40B4-BE49-F238E27FC236}">
                      <a16:creationId xmlns:a16="http://schemas.microsoft.com/office/drawing/2014/main" id="{3A435C43-9B7E-3062-035F-DF2451CB7564}"/>
                    </a:ext>
                  </a:extLst>
                </p:cNvPr>
                <p:cNvSpPr txBox="1"/>
                <p:nvPr/>
              </p:nvSpPr>
              <p:spPr>
                <a:xfrm>
                  <a:off x="10510643" y="2450426"/>
                  <a:ext cx="958050" cy="461665"/>
                </a:xfrm>
                <a:prstGeom prst="rect">
                  <a:avLst/>
                </a:prstGeom>
                <a:no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Directory Store</a:t>
                  </a:r>
                </a:p>
              </p:txBody>
            </p:sp>
          </p:grpSp>
        </p:grpSp>
      </p:grpSp>
      <p:sp>
        <p:nvSpPr>
          <p:cNvPr id="426" name="Title">
            <a:extLst>
              <a:ext uri="{FF2B5EF4-FFF2-40B4-BE49-F238E27FC236}">
                <a16:creationId xmlns:a16="http://schemas.microsoft.com/office/drawing/2014/main" id="{FC0C5C5C-0641-4DF6-AD14-0FEFB07F6EF0}"/>
              </a:ext>
            </a:extLst>
          </p:cNvPr>
          <p:cNvSpPr>
            <a:spLocks noGrp="1"/>
          </p:cNvSpPr>
          <p:nvPr>
            <p:ph type="title"/>
          </p:nvPr>
        </p:nvSpPr>
        <p:spPr/>
        <p:txBody>
          <a:bodyPr/>
          <a:lstStyle/>
          <a:p>
            <a:r>
              <a:rPr lang="en-US" dirty="0"/>
              <a:t>Advanced Queries Architecture</a:t>
            </a:r>
          </a:p>
        </p:txBody>
      </p:sp>
      <p:grpSp>
        <p:nvGrpSpPr>
          <p:cNvPr id="29" name="Sync Arrows">
            <a:extLst>
              <a:ext uri="{FF2B5EF4-FFF2-40B4-BE49-F238E27FC236}">
                <a16:creationId xmlns:a16="http://schemas.microsoft.com/office/drawing/2014/main" id="{56DCFC94-4883-7D59-B60E-A304D8C11B10}"/>
              </a:ext>
            </a:extLst>
          </p:cNvPr>
          <p:cNvGrpSpPr/>
          <p:nvPr/>
        </p:nvGrpSpPr>
        <p:grpSpPr>
          <a:xfrm>
            <a:off x="8312792" y="3723383"/>
            <a:ext cx="446762" cy="350518"/>
            <a:chOff x="8312792" y="3723383"/>
            <a:chExt cx="446762" cy="350518"/>
          </a:xfrm>
        </p:grpSpPr>
        <p:sp>
          <p:nvSpPr>
            <p:cNvPr id="26" name="Freeform: Shape 25">
              <a:extLst>
                <a:ext uri="{FF2B5EF4-FFF2-40B4-BE49-F238E27FC236}">
                  <a16:creationId xmlns:a16="http://schemas.microsoft.com/office/drawing/2014/main" id="{613AC8CA-4FFD-83D5-7438-8030ED9525A8}"/>
                </a:ext>
              </a:extLst>
            </p:cNvPr>
            <p:cNvSpPr/>
            <p:nvPr/>
          </p:nvSpPr>
          <p:spPr>
            <a:xfrm>
              <a:off x="8375848" y="3723383"/>
              <a:ext cx="383706" cy="204775"/>
            </a:xfrm>
            <a:custGeom>
              <a:avLst/>
              <a:gdLst>
                <a:gd name="connsiteX0" fmla="*/ 334066 w 383706"/>
                <a:gd name="connsiteY0" fmla="*/ 156477 h 204775"/>
                <a:gd name="connsiteX1" fmla="*/ 334066 w 383706"/>
                <a:gd name="connsiteY1" fmla="*/ 156477 h 204775"/>
                <a:gd name="connsiteX2" fmla="*/ 334066 w 383706"/>
                <a:gd name="connsiteY2" fmla="*/ 156477 h 204775"/>
                <a:gd name="connsiteX3" fmla="*/ 142213 w 383706"/>
                <a:gd name="connsiteY3" fmla="*/ 847 h 204775"/>
                <a:gd name="connsiteX4" fmla="*/ 0 w 383706"/>
                <a:gd name="connsiteY4" fmla="*/ 104153 h 204775"/>
                <a:gd name="connsiteX5" fmla="*/ 24149 w 383706"/>
                <a:gd name="connsiteY5" fmla="*/ 114886 h 204775"/>
                <a:gd name="connsiteX6" fmla="*/ 218686 w 383706"/>
                <a:gd name="connsiteY6" fmla="*/ 38413 h 204775"/>
                <a:gd name="connsiteX7" fmla="*/ 305892 w 383706"/>
                <a:gd name="connsiteY7" fmla="*/ 152452 h 204775"/>
                <a:gd name="connsiteX8" fmla="*/ 305892 w 383706"/>
                <a:gd name="connsiteY8" fmla="*/ 152452 h 204775"/>
                <a:gd name="connsiteX9" fmla="*/ 305892 w 383706"/>
                <a:gd name="connsiteY9" fmla="*/ 152452 h 204775"/>
                <a:gd name="connsiteX10" fmla="*/ 276376 w 383706"/>
                <a:gd name="connsiteY10" fmla="*/ 122936 h 204775"/>
                <a:gd name="connsiteX11" fmla="*/ 257593 w 383706"/>
                <a:gd name="connsiteY11" fmla="*/ 141719 h 204775"/>
                <a:gd name="connsiteX12" fmla="*/ 320650 w 383706"/>
                <a:gd name="connsiteY12" fmla="*/ 204775 h 204775"/>
                <a:gd name="connsiteX13" fmla="*/ 383707 w 383706"/>
                <a:gd name="connsiteY13" fmla="*/ 141719 h 204775"/>
                <a:gd name="connsiteX14" fmla="*/ 364924 w 383706"/>
                <a:gd name="connsiteY14" fmla="*/ 122936 h 204775"/>
                <a:gd name="connsiteX15" fmla="*/ 334066 w 383706"/>
                <a:gd name="connsiteY15" fmla="*/ 156477 h 2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706" h="204775">
                  <a:moveTo>
                    <a:pt x="334066" y="156477"/>
                  </a:moveTo>
                  <a:cubicBezTo>
                    <a:pt x="334066" y="156477"/>
                    <a:pt x="334066" y="156477"/>
                    <a:pt x="334066" y="156477"/>
                  </a:cubicBezTo>
                  <a:cubicBezTo>
                    <a:pt x="334066" y="156477"/>
                    <a:pt x="334066" y="156477"/>
                    <a:pt x="334066" y="156477"/>
                  </a:cubicBezTo>
                  <a:cubicBezTo>
                    <a:pt x="323333" y="61221"/>
                    <a:pt x="237469" y="-8544"/>
                    <a:pt x="142213" y="847"/>
                  </a:cubicBezTo>
                  <a:cubicBezTo>
                    <a:pt x="79156" y="7555"/>
                    <a:pt x="25491" y="46463"/>
                    <a:pt x="0" y="104153"/>
                  </a:cubicBezTo>
                  <a:lnTo>
                    <a:pt x="24149" y="114886"/>
                  </a:lnTo>
                  <a:cubicBezTo>
                    <a:pt x="56349" y="39755"/>
                    <a:pt x="143555" y="6214"/>
                    <a:pt x="218686" y="38413"/>
                  </a:cubicBezTo>
                  <a:cubicBezTo>
                    <a:pt x="265643" y="58537"/>
                    <a:pt x="297842" y="101470"/>
                    <a:pt x="305892" y="152452"/>
                  </a:cubicBezTo>
                  <a:cubicBezTo>
                    <a:pt x="305892" y="152452"/>
                    <a:pt x="305892" y="152452"/>
                    <a:pt x="305892" y="152452"/>
                  </a:cubicBezTo>
                  <a:cubicBezTo>
                    <a:pt x="305892" y="152452"/>
                    <a:pt x="305892" y="152452"/>
                    <a:pt x="305892" y="152452"/>
                  </a:cubicBezTo>
                  <a:lnTo>
                    <a:pt x="276376" y="122936"/>
                  </a:lnTo>
                  <a:lnTo>
                    <a:pt x="257593" y="141719"/>
                  </a:lnTo>
                  <a:lnTo>
                    <a:pt x="320650" y="204775"/>
                  </a:lnTo>
                  <a:lnTo>
                    <a:pt x="383707" y="141719"/>
                  </a:lnTo>
                  <a:lnTo>
                    <a:pt x="364924" y="122936"/>
                  </a:lnTo>
                  <a:lnTo>
                    <a:pt x="334066" y="156477"/>
                  </a:lnTo>
                  <a:close/>
                </a:path>
              </a:pathLst>
            </a:custGeom>
            <a:solidFill>
              <a:srgbClr val="D4EC8E"/>
            </a:solidFill>
            <a:ln w="133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522FC0D7-02E2-A316-F5AD-B097CC526836}"/>
                </a:ext>
              </a:extLst>
            </p:cNvPr>
            <p:cNvSpPr/>
            <p:nvPr/>
          </p:nvSpPr>
          <p:spPr>
            <a:xfrm>
              <a:off x="8312792" y="3866443"/>
              <a:ext cx="383706" cy="207458"/>
            </a:xfrm>
            <a:custGeom>
              <a:avLst/>
              <a:gdLst>
                <a:gd name="connsiteX0" fmla="*/ 224053 w 383706"/>
                <a:gd name="connsiteY0" fmla="*/ 179779 h 207458"/>
                <a:gd name="connsiteX1" fmla="*/ 77815 w 383706"/>
                <a:gd name="connsiteY1" fmla="*/ 53665 h 207458"/>
                <a:gd name="connsiteX2" fmla="*/ 77815 w 383706"/>
                <a:gd name="connsiteY2" fmla="*/ 53665 h 207458"/>
                <a:gd name="connsiteX3" fmla="*/ 77815 w 383706"/>
                <a:gd name="connsiteY3" fmla="*/ 53665 h 207458"/>
                <a:gd name="connsiteX4" fmla="*/ 107331 w 383706"/>
                <a:gd name="connsiteY4" fmla="*/ 83181 h 207458"/>
                <a:gd name="connsiteX5" fmla="*/ 126113 w 383706"/>
                <a:gd name="connsiteY5" fmla="*/ 64398 h 207458"/>
                <a:gd name="connsiteX6" fmla="*/ 63057 w 383706"/>
                <a:gd name="connsiteY6" fmla="*/ 0 h 207458"/>
                <a:gd name="connsiteX7" fmla="*/ 0 w 383706"/>
                <a:gd name="connsiteY7" fmla="*/ 63057 h 207458"/>
                <a:gd name="connsiteX8" fmla="*/ 18783 w 383706"/>
                <a:gd name="connsiteY8" fmla="*/ 81840 h 207458"/>
                <a:gd name="connsiteX9" fmla="*/ 49640 w 383706"/>
                <a:gd name="connsiteY9" fmla="*/ 50982 h 207458"/>
                <a:gd name="connsiteX10" fmla="*/ 49640 w 383706"/>
                <a:gd name="connsiteY10" fmla="*/ 50982 h 207458"/>
                <a:gd name="connsiteX11" fmla="*/ 49640 w 383706"/>
                <a:gd name="connsiteY11" fmla="*/ 50982 h 207458"/>
                <a:gd name="connsiteX12" fmla="*/ 241494 w 383706"/>
                <a:gd name="connsiteY12" fmla="*/ 206611 h 207458"/>
                <a:gd name="connsiteX13" fmla="*/ 383707 w 383706"/>
                <a:gd name="connsiteY13" fmla="*/ 103306 h 207458"/>
                <a:gd name="connsiteX14" fmla="*/ 359557 w 383706"/>
                <a:gd name="connsiteY14" fmla="*/ 92573 h 207458"/>
                <a:gd name="connsiteX15" fmla="*/ 224053 w 383706"/>
                <a:gd name="connsiteY15" fmla="*/ 179779 h 207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706" h="207458">
                  <a:moveTo>
                    <a:pt x="224053" y="179779"/>
                  </a:moveTo>
                  <a:cubicBezTo>
                    <a:pt x="150263" y="179779"/>
                    <a:pt x="88548" y="126113"/>
                    <a:pt x="77815" y="53665"/>
                  </a:cubicBezTo>
                  <a:cubicBezTo>
                    <a:pt x="77815" y="53665"/>
                    <a:pt x="77815" y="53665"/>
                    <a:pt x="77815" y="53665"/>
                  </a:cubicBezTo>
                  <a:cubicBezTo>
                    <a:pt x="77815" y="53665"/>
                    <a:pt x="77815" y="53665"/>
                    <a:pt x="77815" y="53665"/>
                  </a:cubicBezTo>
                  <a:lnTo>
                    <a:pt x="107331" y="83181"/>
                  </a:lnTo>
                  <a:lnTo>
                    <a:pt x="126113" y="64398"/>
                  </a:lnTo>
                  <a:lnTo>
                    <a:pt x="63057" y="0"/>
                  </a:lnTo>
                  <a:lnTo>
                    <a:pt x="0" y="63057"/>
                  </a:lnTo>
                  <a:lnTo>
                    <a:pt x="18783" y="81840"/>
                  </a:lnTo>
                  <a:lnTo>
                    <a:pt x="49640" y="50982"/>
                  </a:lnTo>
                  <a:cubicBezTo>
                    <a:pt x="49640" y="50982"/>
                    <a:pt x="49640" y="50982"/>
                    <a:pt x="49640" y="50982"/>
                  </a:cubicBezTo>
                  <a:cubicBezTo>
                    <a:pt x="49640" y="50982"/>
                    <a:pt x="49640" y="50982"/>
                    <a:pt x="49640" y="50982"/>
                  </a:cubicBezTo>
                  <a:cubicBezTo>
                    <a:pt x="60373" y="146238"/>
                    <a:pt x="144896" y="216003"/>
                    <a:pt x="241494" y="206611"/>
                  </a:cubicBezTo>
                  <a:cubicBezTo>
                    <a:pt x="304551" y="199903"/>
                    <a:pt x="358216" y="160996"/>
                    <a:pt x="383707" y="103306"/>
                  </a:cubicBezTo>
                  <a:lnTo>
                    <a:pt x="359557" y="92573"/>
                  </a:lnTo>
                  <a:cubicBezTo>
                    <a:pt x="335408" y="144896"/>
                    <a:pt x="283084" y="179779"/>
                    <a:pt x="224053" y="179779"/>
                  </a:cubicBezTo>
                  <a:close/>
                </a:path>
              </a:pathLst>
            </a:custGeom>
            <a:solidFill>
              <a:srgbClr val="D4EC8E"/>
            </a:solidFill>
            <a:ln w="133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34" name="Sync Engine">
            <a:extLst>
              <a:ext uri="{FF2B5EF4-FFF2-40B4-BE49-F238E27FC236}">
                <a16:creationId xmlns:a16="http://schemas.microsoft.com/office/drawing/2014/main" id="{AC7104FF-EF96-C272-BAD3-139B8572FEA0}"/>
              </a:ext>
            </a:extLst>
          </p:cNvPr>
          <p:cNvGrpSpPr/>
          <p:nvPr/>
        </p:nvGrpSpPr>
        <p:grpSpPr>
          <a:xfrm>
            <a:off x="7703742" y="2730378"/>
            <a:ext cx="1718326" cy="2404813"/>
            <a:chOff x="7703742" y="2730378"/>
            <a:chExt cx="1718326" cy="2404813"/>
          </a:xfrm>
        </p:grpSpPr>
        <p:cxnSp>
          <p:nvCxnSpPr>
            <p:cNvPr id="228" name="Straight Arrow Connector 227">
              <a:extLst>
                <a:ext uri="{FF2B5EF4-FFF2-40B4-BE49-F238E27FC236}">
                  <a16:creationId xmlns:a16="http://schemas.microsoft.com/office/drawing/2014/main" id="{2CE2A819-4DA2-4D81-9490-7127972D3829}"/>
                </a:ext>
              </a:extLst>
            </p:cNvPr>
            <p:cNvCxnSpPr>
              <a:cxnSpLocks/>
              <a:stCxn id="11" idx="3"/>
            </p:cNvCxnSpPr>
            <p:nvPr/>
          </p:nvCxnSpPr>
          <p:spPr>
            <a:xfrm>
              <a:off x="8488588" y="2730378"/>
              <a:ext cx="0" cy="69862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31" name="Group 30">
              <a:extLst>
                <a:ext uri="{FF2B5EF4-FFF2-40B4-BE49-F238E27FC236}">
                  <a16:creationId xmlns:a16="http://schemas.microsoft.com/office/drawing/2014/main" id="{D8969A1C-4D79-1380-FEF5-E08D25B17B3D}"/>
                </a:ext>
              </a:extLst>
            </p:cNvPr>
            <p:cNvGrpSpPr/>
            <p:nvPr/>
          </p:nvGrpSpPr>
          <p:grpSpPr>
            <a:xfrm>
              <a:off x="7703742" y="3455904"/>
              <a:ext cx="1718326" cy="1120366"/>
              <a:chOff x="7703742" y="3455904"/>
              <a:chExt cx="1718326" cy="1120366"/>
            </a:xfrm>
          </p:grpSpPr>
          <p:sp>
            <p:nvSpPr>
              <p:cNvPr id="28" name="Freeform: Shape 27">
                <a:extLst>
                  <a:ext uri="{FF2B5EF4-FFF2-40B4-BE49-F238E27FC236}">
                    <a16:creationId xmlns:a16="http://schemas.microsoft.com/office/drawing/2014/main" id="{048157AD-A28B-6E32-30CB-28A0DA70BE99}"/>
                  </a:ext>
                </a:extLst>
              </p:cNvPr>
              <p:cNvSpPr/>
              <p:nvPr/>
            </p:nvSpPr>
            <p:spPr>
              <a:xfrm>
                <a:off x="7946620" y="3455904"/>
                <a:ext cx="1234265" cy="751314"/>
              </a:xfrm>
              <a:custGeom>
                <a:avLst/>
                <a:gdLst>
                  <a:gd name="connsiteX0" fmla="*/ 1054429 w 1234265"/>
                  <a:gd name="connsiteY0" fmla="*/ 334066 h 751314"/>
                  <a:gd name="connsiteX1" fmla="*/ 953807 w 1234265"/>
                  <a:gd name="connsiteY1" fmla="*/ 170387 h 751314"/>
                  <a:gd name="connsiteX2" fmla="*/ 761954 w 1234265"/>
                  <a:gd name="connsiteY2" fmla="*/ 130138 h 751314"/>
                  <a:gd name="connsiteX3" fmla="*/ 523143 w 1234265"/>
                  <a:gd name="connsiteY3" fmla="*/ 0 h 751314"/>
                  <a:gd name="connsiteX4" fmla="*/ 457403 w 1234265"/>
                  <a:gd name="connsiteY4" fmla="*/ 8050 h 751314"/>
                  <a:gd name="connsiteX5" fmla="*/ 240059 w 1234265"/>
                  <a:gd name="connsiteY5" fmla="*/ 249544 h 751314"/>
                  <a:gd name="connsiteX6" fmla="*/ 48205 w 1234265"/>
                  <a:gd name="connsiteY6" fmla="*/ 348824 h 751314"/>
                  <a:gd name="connsiteX7" fmla="*/ 22714 w 1234265"/>
                  <a:gd name="connsiteY7" fmla="*/ 606418 h 751314"/>
                  <a:gd name="connsiteX8" fmla="*/ 233350 w 1234265"/>
                  <a:gd name="connsiteY8" fmla="*/ 749973 h 751314"/>
                  <a:gd name="connsiteX9" fmla="*/ 331290 w 1234265"/>
                  <a:gd name="connsiteY9" fmla="*/ 749973 h 751314"/>
                  <a:gd name="connsiteX10" fmla="*/ 888067 w 1234265"/>
                  <a:gd name="connsiteY10" fmla="*/ 751314 h 751314"/>
                  <a:gd name="connsiteX11" fmla="*/ 1030280 w 1234265"/>
                  <a:gd name="connsiteY11" fmla="*/ 751314 h 751314"/>
                  <a:gd name="connsiteX12" fmla="*/ 1234208 w 1234265"/>
                  <a:gd name="connsiteY12" fmla="*/ 536653 h 751314"/>
                  <a:gd name="connsiteX13" fmla="*/ 1054429 w 1234265"/>
                  <a:gd name="connsiteY13" fmla="*/ 334066 h 751314"/>
                  <a:gd name="connsiteX14" fmla="*/ 1054429 w 1234265"/>
                  <a:gd name="connsiteY14" fmla="*/ 334066 h 751314"/>
                  <a:gd name="connsiteX15" fmla="*/ 1207376 w 1234265"/>
                  <a:gd name="connsiteY15" fmla="*/ 552753 h 751314"/>
                  <a:gd name="connsiteX16" fmla="*/ 1030280 w 1234265"/>
                  <a:gd name="connsiteY16" fmla="*/ 724481 h 751314"/>
                  <a:gd name="connsiteX17" fmla="*/ 888067 w 1234265"/>
                  <a:gd name="connsiteY17" fmla="*/ 724481 h 751314"/>
                  <a:gd name="connsiteX18" fmla="*/ 331290 w 1234265"/>
                  <a:gd name="connsiteY18" fmla="*/ 723140 h 751314"/>
                  <a:gd name="connsiteX19" fmla="*/ 234692 w 1234265"/>
                  <a:gd name="connsiteY19" fmla="*/ 723140 h 751314"/>
                  <a:gd name="connsiteX20" fmla="*/ 48205 w 1234265"/>
                  <a:gd name="connsiteY20" fmla="*/ 595685 h 751314"/>
                  <a:gd name="connsiteX21" fmla="*/ 69671 w 1234265"/>
                  <a:gd name="connsiteY21" fmla="*/ 364924 h 751314"/>
                  <a:gd name="connsiteX22" fmla="*/ 241400 w 1234265"/>
                  <a:gd name="connsiteY22" fmla="*/ 276376 h 751314"/>
                  <a:gd name="connsiteX23" fmla="*/ 264208 w 1234265"/>
                  <a:gd name="connsiteY23" fmla="*/ 275035 h 751314"/>
                  <a:gd name="connsiteX24" fmla="*/ 266891 w 1234265"/>
                  <a:gd name="connsiteY24" fmla="*/ 253569 h 751314"/>
                  <a:gd name="connsiteX25" fmla="*/ 464111 w 1234265"/>
                  <a:gd name="connsiteY25" fmla="*/ 33541 h 751314"/>
                  <a:gd name="connsiteX26" fmla="*/ 523143 w 1234265"/>
                  <a:gd name="connsiteY26" fmla="*/ 26833 h 751314"/>
                  <a:gd name="connsiteX27" fmla="*/ 739146 w 1234265"/>
                  <a:gd name="connsiteY27" fmla="*/ 144896 h 751314"/>
                  <a:gd name="connsiteX28" fmla="*/ 748537 w 1234265"/>
                  <a:gd name="connsiteY28" fmla="*/ 159654 h 751314"/>
                  <a:gd name="connsiteX29" fmla="*/ 765978 w 1234265"/>
                  <a:gd name="connsiteY29" fmla="*/ 155629 h 751314"/>
                  <a:gd name="connsiteX30" fmla="*/ 936366 w 1234265"/>
                  <a:gd name="connsiteY30" fmla="*/ 191853 h 751314"/>
                  <a:gd name="connsiteX31" fmla="*/ 1026255 w 1234265"/>
                  <a:gd name="connsiteY31" fmla="*/ 338091 h 751314"/>
                  <a:gd name="connsiteX32" fmla="*/ 1028938 w 1234265"/>
                  <a:gd name="connsiteY32" fmla="*/ 356874 h 751314"/>
                  <a:gd name="connsiteX33" fmla="*/ 1047721 w 1234265"/>
                  <a:gd name="connsiteY33" fmla="*/ 359557 h 751314"/>
                  <a:gd name="connsiteX34" fmla="*/ 1207376 w 1234265"/>
                  <a:gd name="connsiteY34" fmla="*/ 552753 h 751314"/>
                  <a:gd name="connsiteX35" fmla="*/ 1207376 w 1234265"/>
                  <a:gd name="connsiteY35" fmla="*/ 552753 h 751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234265" h="751314">
                    <a:moveTo>
                      <a:pt x="1054429" y="334066"/>
                    </a:moveTo>
                    <a:cubicBezTo>
                      <a:pt x="1043696" y="268326"/>
                      <a:pt x="1007472" y="209295"/>
                      <a:pt x="953807" y="170387"/>
                    </a:cubicBezTo>
                    <a:cubicBezTo>
                      <a:pt x="897458" y="131480"/>
                      <a:pt x="829035" y="116722"/>
                      <a:pt x="761954" y="130138"/>
                    </a:cubicBezTo>
                    <a:cubicBezTo>
                      <a:pt x="708288" y="49640"/>
                      <a:pt x="619741" y="0"/>
                      <a:pt x="523143" y="0"/>
                    </a:cubicBezTo>
                    <a:cubicBezTo>
                      <a:pt x="501677" y="0"/>
                      <a:pt x="478869" y="2683"/>
                      <a:pt x="457403" y="8050"/>
                    </a:cubicBezTo>
                    <a:cubicBezTo>
                      <a:pt x="343364" y="37566"/>
                      <a:pt x="257500" y="132822"/>
                      <a:pt x="240059" y="249544"/>
                    </a:cubicBezTo>
                    <a:cubicBezTo>
                      <a:pt x="163586" y="252227"/>
                      <a:pt x="93821" y="288451"/>
                      <a:pt x="48205" y="348824"/>
                    </a:cubicBezTo>
                    <a:cubicBezTo>
                      <a:pt x="-5460" y="423956"/>
                      <a:pt x="-14852" y="521895"/>
                      <a:pt x="22714" y="606418"/>
                    </a:cubicBezTo>
                    <a:cubicBezTo>
                      <a:pt x="61622" y="689599"/>
                      <a:pt x="142119" y="744606"/>
                      <a:pt x="233350" y="749973"/>
                    </a:cubicBezTo>
                    <a:lnTo>
                      <a:pt x="331290" y="749973"/>
                    </a:lnTo>
                    <a:lnTo>
                      <a:pt x="888067" y="751314"/>
                    </a:lnTo>
                    <a:lnTo>
                      <a:pt x="1030280" y="751314"/>
                    </a:lnTo>
                    <a:cubicBezTo>
                      <a:pt x="1145660" y="748631"/>
                      <a:pt x="1236891" y="652033"/>
                      <a:pt x="1234208" y="536653"/>
                    </a:cubicBezTo>
                    <a:cubicBezTo>
                      <a:pt x="1231525" y="433347"/>
                      <a:pt x="1155052" y="348824"/>
                      <a:pt x="1054429" y="334066"/>
                    </a:cubicBezTo>
                    <a:cubicBezTo>
                      <a:pt x="1054429" y="334066"/>
                      <a:pt x="1054429" y="334066"/>
                      <a:pt x="1054429" y="334066"/>
                    </a:cubicBezTo>
                    <a:close/>
                    <a:moveTo>
                      <a:pt x="1207376" y="552753"/>
                    </a:moveTo>
                    <a:cubicBezTo>
                      <a:pt x="1200667" y="646667"/>
                      <a:pt x="1124194" y="721798"/>
                      <a:pt x="1030280" y="724481"/>
                    </a:cubicBezTo>
                    <a:lnTo>
                      <a:pt x="888067" y="724481"/>
                    </a:lnTo>
                    <a:lnTo>
                      <a:pt x="331290" y="723140"/>
                    </a:lnTo>
                    <a:lnTo>
                      <a:pt x="234692" y="723140"/>
                    </a:lnTo>
                    <a:cubicBezTo>
                      <a:pt x="154194" y="717773"/>
                      <a:pt x="81746" y="669475"/>
                      <a:pt x="48205" y="595685"/>
                    </a:cubicBezTo>
                    <a:cubicBezTo>
                      <a:pt x="13323" y="520553"/>
                      <a:pt x="21373" y="432006"/>
                      <a:pt x="69671" y="364924"/>
                    </a:cubicBezTo>
                    <a:cubicBezTo>
                      <a:pt x="111262" y="311259"/>
                      <a:pt x="172977" y="279060"/>
                      <a:pt x="241400" y="276376"/>
                    </a:cubicBezTo>
                    <a:lnTo>
                      <a:pt x="264208" y="275035"/>
                    </a:lnTo>
                    <a:lnTo>
                      <a:pt x="266891" y="253569"/>
                    </a:lnTo>
                    <a:cubicBezTo>
                      <a:pt x="282991" y="147580"/>
                      <a:pt x="360806" y="61715"/>
                      <a:pt x="464111" y="33541"/>
                    </a:cubicBezTo>
                    <a:cubicBezTo>
                      <a:pt x="482894" y="29516"/>
                      <a:pt x="503019" y="26833"/>
                      <a:pt x="523143" y="26833"/>
                    </a:cubicBezTo>
                    <a:cubicBezTo>
                      <a:pt x="610349" y="26833"/>
                      <a:pt x="692189" y="71107"/>
                      <a:pt x="739146" y="144896"/>
                    </a:cubicBezTo>
                    <a:lnTo>
                      <a:pt x="748537" y="159654"/>
                    </a:lnTo>
                    <a:lnTo>
                      <a:pt x="765978" y="155629"/>
                    </a:lnTo>
                    <a:cubicBezTo>
                      <a:pt x="825010" y="143555"/>
                      <a:pt x="886725" y="156971"/>
                      <a:pt x="936366" y="191853"/>
                    </a:cubicBezTo>
                    <a:cubicBezTo>
                      <a:pt x="984665" y="226736"/>
                      <a:pt x="1016864" y="279060"/>
                      <a:pt x="1026255" y="338091"/>
                    </a:cubicBezTo>
                    <a:lnTo>
                      <a:pt x="1028938" y="356874"/>
                    </a:lnTo>
                    <a:lnTo>
                      <a:pt x="1047721" y="359557"/>
                    </a:lnTo>
                    <a:cubicBezTo>
                      <a:pt x="1144319" y="374315"/>
                      <a:pt x="1211400" y="457497"/>
                      <a:pt x="1207376" y="552753"/>
                    </a:cubicBezTo>
                    <a:lnTo>
                      <a:pt x="1207376" y="552753"/>
                    </a:lnTo>
                    <a:close/>
                  </a:path>
                </a:pathLst>
              </a:custGeom>
              <a:solidFill>
                <a:srgbClr val="D4EC8E"/>
              </a:solidFill>
              <a:ln w="1339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0E36882E-F629-C086-A0CC-E9A55D5F2E13}"/>
                  </a:ext>
                </a:extLst>
              </p:cNvPr>
              <p:cNvSpPr txBox="1"/>
              <p:nvPr/>
            </p:nvSpPr>
            <p:spPr>
              <a:xfrm>
                <a:off x="7703742" y="4212324"/>
                <a:ext cx="1718326" cy="363946"/>
              </a:xfrm>
              <a:prstGeom prst="rect">
                <a:avLst/>
              </a:prstGeom>
              <a:noFill/>
            </p:spPr>
            <p:txBody>
              <a:bodyPr wrap="square">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D4EC8E"/>
                    </a:solidFill>
                    <a:effectLst/>
                    <a:uLnTx/>
                    <a:uFillTx/>
                    <a:latin typeface="Segoe UI" panose="020B0502040204020203" pitchFamily="34" charset="0"/>
                    <a:ea typeface="+mn-ea"/>
                    <a:cs typeface="Segoe UI" panose="020B0502040204020203" pitchFamily="34" charset="0"/>
                  </a:rPr>
                  <a:t>Sync Engine</a:t>
                </a:r>
              </a:p>
            </p:txBody>
          </p:sp>
        </p:grpSp>
        <p:cxnSp>
          <p:nvCxnSpPr>
            <p:cNvPr id="223" name="Straight Arrow Connector 222">
              <a:extLst>
                <a:ext uri="{FF2B5EF4-FFF2-40B4-BE49-F238E27FC236}">
                  <a16:creationId xmlns:a16="http://schemas.microsoft.com/office/drawing/2014/main" id="{FA4E67E7-5CA1-49BE-8EB4-5F0A724E9FDA}"/>
                </a:ext>
              </a:extLst>
            </p:cNvPr>
            <p:cNvCxnSpPr>
              <a:cxnSpLocks/>
              <a:endCxn id="10" idx="0"/>
            </p:cNvCxnSpPr>
            <p:nvPr/>
          </p:nvCxnSpPr>
          <p:spPr>
            <a:xfrm>
              <a:off x="8460903" y="4609507"/>
              <a:ext cx="0" cy="52568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grpSp>
        <p:nvGrpSpPr>
          <p:cNvPr id="24" name="Index Store">
            <a:extLst>
              <a:ext uri="{FF2B5EF4-FFF2-40B4-BE49-F238E27FC236}">
                <a16:creationId xmlns:a16="http://schemas.microsoft.com/office/drawing/2014/main" id="{16F2F088-6003-CC02-88F4-49B3C0F5EF37}"/>
              </a:ext>
            </a:extLst>
          </p:cNvPr>
          <p:cNvGrpSpPr/>
          <p:nvPr/>
        </p:nvGrpSpPr>
        <p:grpSpPr>
          <a:xfrm>
            <a:off x="5738232" y="5135191"/>
            <a:ext cx="3408471" cy="1005840"/>
            <a:chOff x="5738232" y="5135191"/>
            <a:chExt cx="3408471" cy="1005840"/>
          </a:xfrm>
        </p:grpSpPr>
        <p:cxnSp>
          <p:nvCxnSpPr>
            <p:cNvPr id="13" name="Straight Arrow Connector 12">
              <a:extLst>
                <a:ext uri="{FF2B5EF4-FFF2-40B4-BE49-F238E27FC236}">
                  <a16:creationId xmlns:a16="http://schemas.microsoft.com/office/drawing/2014/main" id="{7BA3BDF6-CE8F-4164-861C-E110D594AA35}"/>
                </a:ext>
              </a:extLst>
            </p:cNvPr>
            <p:cNvCxnSpPr>
              <a:cxnSpLocks/>
              <a:stCxn id="9" idx="3"/>
              <a:endCxn id="10" idx="1"/>
            </p:cNvCxnSpPr>
            <p:nvPr/>
          </p:nvCxnSpPr>
          <p:spPr>
            <a:xfrm>
              <a:off x="5738232" y="5618578"/>
              <a:ext cx="2036871" cy="19533"/>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grpSp>
          <p:nvGrpSpPr>
            <p:cNvPr id="506" name="Group 505">
              <a:extLst>
                <a:ext uri="{FF2B5EF4-FFF2-40B4-BE49-F238E27FC236}">
                  <a16:creationId xmlns:a16="http://schemas.microsoft.com/office/drawing/2014/main" id="{B3E56044-0912-262C-F12D-445E4BE1A7A1}"/>
                </a:ext>
              </a:extLst>
            </p:cNvPr>
            <p:cNvGrpSpPr/>
            <p:nvPr/>
          </p:nvGrpSpPr>
          <p:grpSpPr>
            <a:xfrm>
              <a:off x="7775103" y="5135191"/>
              <a:ext cx="1371600" cy="1005840"/>
              <a:chOff x="7192775" y="5135191"/>
              <a:chExt cx="1371600" cy="1005840"/>
            </a:xfrm>
          </p:grpSpPr>
          <p:sp>
            <p:nvSpPr>
              <p:cNvPr id="10" name="Rectangle 9">
                <a:extLst>
                  <a:ext uri="{FF2B5EF4-FFF2-40B4-BE49-F238E27FC236}">
                    <a16:creationId xmlns:a16="http://schemas.microsoft.com/office/drawing/2014/main" id="{8192794D-0679-4D6A-9364-DE5416DA5B0F}"/>
                  </a:ext>
                </a:extLst>
              </p:cNvPr>
              <p:cNvSpPr/>
              <p:nvPr/>
            </p:nvSpPr>
            <p:spPr>
              <a:xfrm>
                <a:off x="7192775" y="5135191"/>
                <a:ext cx="1371600" cy="10058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tIns="18288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dirty="0">
                    <a:ln>
                      <a:noFill/>
                    </a:ln>
                    <a:solidFill>
                      <a:srgbClr val="091F2C"/>
                    </a:solidFill>
                    <a:effectLst/>
                    <a:uLnTx/>
                    <a:uFillTx/>
                    <a:latin typeface="Segoe UI" panose="020B0502040204020203" pitchFamily="34" charset="0"/>
                    <a:ea typeface="+mn-ea"/>
                    <a:cs typeface="Segoe UI" panose="020B0502040204020203" pitchFamily="34" charset="0"/>
                  </a:rPr>
                  <a:t>Index Store</a:t>
                </a:r>
              </a:p>
            </p:txBody>
          </p:sp>
          <p:grpSp>
            <p:nvGrpSpPr>
              <p:cNvPr id="12" name="Group 11">
                <a:extLst>
                  <a:ext uri="{FF2B5EF4-FFF2-40B4-BE49-F238E27FC236}">
                    <a16:creationId xmlns:a16="http://schemas.microsoft.com/office/drawing/2014/main" id="{02D96415-3326-DD6D-1DA9-398733359B7F}"/>
                  </a:ext>
                </a:extLst>
              </p:cNvPr>
              <p:cNvGrpSpPr/>
              <p:nvPr/>
            </p:nvGrpSpPr>
            <p:grpSpPr>
              <a:xfrm>
                <a:off x="7389744" y="5694112"/>
                <a:ext cx="977662" cy="335942"/>
                <a:chOff x="5596607" y="5648824"/>
                <a:chExt cx="1028528" cy="335942"/>
              </a:xfrm>
              <a:solidFill>
                <a:srgbClr val="000000"/>
              </a:solidFill>
            </p:grpSpPr>
            <p:grpSp>
              <p:nvGrpSpPr>
                <p:cNvPr id="44" name="Content Placeholder 235" descr="Database outline">
                  <a:extLst>
                    <a:ext uri="{FF2B5EF4-FFF2-40B4-BE49-F238E27FC236}">
                      <a16:creationId xmlns:a16="http://schemas.microsoft.com/office/drawing/2014/main" id="{8813A8A5-3816-D63A-08BB-DC2A53EA427B}"/>
                    </a:ext>
                  </a:extLst>
                </p:cNvPr>
                <p:cNvGrpSpPr/>
                <p:nvPr/>
              </p:nvGrpSpPr>
              <p:grpSpPr>
                <a:xfrm>
                  <a:off x="5596607" y="5648824"/>
                  <a:ext cx="217347" cy="299386"/>
                  <a:chOff x="8454939" y="4010448"/>
                  <a:chExt cx="214677" cy="288704"/>
                </a:xfrm>
                <a:grpFill/>
              </p:grpSpPr>
              <p:sp>
                <p:nvSpPr>
                  <p:cNvPr id="60" name="Freeform: Shape 59">
                    <a:extLst>
                      <a:ext uri="{FF2B5EF4-FFF2-40B4-BE49-F238E27FC236}">
                        <a16:creationId xmlns:a16="http://schemas.microsoft.com/office/drawing/2014/main" id="{638B3579-2975-1304-5D8A-2315EE36D2CE}"/>
                      </a:ext>
                    </a:extLst>
                  </p:cNvPr>
                  <p:cNvSpPr/>
                  <p:nvPr/>
                </p:nvSpPr>
                <p:spPr>
                  <a:xfrm>
                    <a:off x="8454939" y="4010448"/>
                    <a:ext cx="214677" cy="288704"/>
                  </a:xfrm>
                  <a:custGeom>
                    <a:avLst/>
                    <a:gdLst>
                      <a:gd name="connsiteX0" fmla="*/ 214678 w 214677"/>
                      <a:gd name="connsiteY0" fmla="*/ 255393 h 288704"/>
                      <a:gd name="connsiteX1" fmla="*/ 214678 w 214677"/>
                      <a:gd name="connsiteY1" fmla="*/ 33312 h 288704"/>
                      <a:gd name="connsiteX2" fmla="*/ 107339 w 214677"/>
                      <a:gd name="connsiteY2" fmla="*/ 0 h 288704"/>
                      <a:gd name="connsiteX3" fmla="*/ 0 w 214677"/>
                      <a:gd name="connsiteY3" fmla="*/ 33312 h 288704"/>
                      <a:gd name="connsiteX4" fmla="*/ 0 w 214677"/>
                      <a:gd name="connsiteY4" fmla="*/ 255393 h 288704"/>
                      <a:gd name="connsiteX5" fmla="*/ 107339 w 214677"/>
                      <a:gd name="connsiteY5" fmla="*/ 288705 h 288704"/>
                      <a:gd name="connsiteX6" fmla="*/ 214678 w 214677"/>
                      <a:gd name="connsiteY6" fmla="*/ 255393 h 288704"/>
                      <a:gd name="connsiteX7" fmla="*/ 107339 w 214677"/>
                      <a:gd name="connsiteY7" fmla="*/ 7403 h 288704"/>
                      <a:gd name="connsiteX8" fmla="*/ 207275 w 214677"/>
                      <a:gd name="connsiteY8" fmla="*/ 33312 h 288704"/>
                      <a:gd name="connsiteX9" fmla="*/ 107339 w 214677"/>
                      <a:gd name="connsiteY9" fmla="*/ 59222 h 288704"/>
                      <a:gd name="connsiteX10" fmla="*/ 7403 w 214677"/>
                      <a:gd name="connsiteY10" fmla="*/ 33312 h 288704"/>
                      <a:gd name="connsiteX11" fmla="*/ 107339 w 214677"/>
                      <a:gd name="connsiteY11" fmla="*/ 7403 h 288704"/>
                      <a:gd name="connsiteX12" fmla="*/ 7403 w 214677"/>
                      <a:gd name="connsiteY12" fmla="*/ 46119 h 288704"/>
                      <a:gd name="connsiteX13" fmla="*/ 107339 w 214677"/>
                      <a:gd name="connsiteY13" fmla="*/ 66624 h 288704"/>
                      <a:gd name="connsiteX14" fmla="*/ 207275 w 214677"/>
                      <a:gd name="connsiteY14" fmla="*/ 46119 h 288704"/>
                      <a:gd name="connsiteX15" fmla="*/ 207275 w 214677"/>
                      <a:gd name="connsiteY15" fmla="*/ 107339 h 288704"/>
                      <a:gd name="connsiteX16" fmla="*/ 107339 w 214677"/>
                      <a:gd name="connsiteY16" fmla="*/ 133248 h 288704"/>
                      <a:gd name="connsiteX17" fmla="*/ 7403 w 214677"/>
                      <a:gd name="connsiteY17" fmla="*/ 107339 h 288704"/>
                      <a:gd name="connsiteX18" fmla="*/ 7403 w 214677"/>
                      <a:gd name="connsiteY18" fmla="*/ 120146 h 288704"/>
                      <a:gd name="connsiteX19" fmla="*/ 107339 w 214677"/>
                      <a:gd name="connsiteY19" fmla="*/ 140651 h 288704"/>
                      <a:gd name="connsiteX20" fmla="*/ 207275 w 214677"/>
                      <a:gd name="connsiteY20" fmla="*/ 120146 h 288704"/>
                      <a:gd name="connsiteX21" fmla="*/ 207275 w 214677"/>
                      <a:gd name="connsiteY21" fmla="*/ 181366 h 288704"/>
                      <a:gd name="connsiteX22" fmla="*/ 107339 w 214677"/>
                      <a:gd name="connsiteY22" fmla="*/ 207275 h 288704"/>
                      <a:gd name="connsiteX23" fmla="*/ 7403 w 214677"/>
                      <a:gd name="connsiteY23" fmla="*/ 181366 h 288704"/>
                      <a:gd name="connsiteX24" fmla="*/ 7403 w 214677"/>
                      <a:gd name="connsiteY24" fmla="*/ 255393 h 288704"/>
                      <a:gd name="connsiteX25" fmla="*/ 7403 w 214677"/>
                      <a:gd name="connsiteY25" fmla="*/ 194172 h 288704"/>
                      <a:gd name="connsiteX26" fmla="*/ 107339 w 214677"/>
                      <a:gd name="connsiteY26" fmla="*/ 214678 h 288704"/>
                      <a:gd name="connsiteX27" fmla="*/ 207275 w 214677"/>
                      <a:gd name="connsiteY27" fmla="*/ 194172 h 288704"/>
                      <a:gd name="connsiteX28" fmla="*/ 207275 w 214677"/>
                      <a:gd name="connsiteY28" fmla="*/ 255393 h 288704"/>
                      <a:gd name="connsiteX29" fmla="*/ 107339 w 214677"/>
                      <a:gd name="connsiteY29" fmla="*/ 281302 h 288704"/>
                      <a:gd name="connsiteX30" fmla="*/ 7403 w 214677"/>
                      <a:gd name="connsiteY30" fmla="*/ 255393 h 28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4677" h="288704">
                        <a:moveTo>
                          <a:pt x="214678" y="255393"/>
                        </a:moveTo>
                        <a:lnTo>
                          <a:pt x="214678" y="33312"/>
                        </a:lnTo>
                        <a:cubicBezTo>
                          <a:pt x="214678" y="11674"/>
                          <a:pt x="159376" y="0"/>
                          <a:pt x="107339" y="0"/>
                        </a:cubicBezTo>
                        <a:cubicBezTo>
                          <a:pt x="55302" y="0"/>
                          <a:pt x="0" y="11674"/>
                          <a:pt x="0" y="33312"/>
                        </a:cubicBezTo>
                        <a:lnTo>
                          <a:pt x="0" y="255393"/>
                        </a:lnTo>
                        <a:cubicBezTo>
                          <a:pt x="0" y="277031"/>
                          <a:pt x="55302" y="288705"/>
                          <a:pt x="107339" y="288705"/>
                        </a:cubicBezTo>
                        <a:cubicBezTo>
                          <a:pt x="159376" y="288705"/>
                          <a:pt x="214678" y="277031"/>
                          <a:pt x="214678" y="255393"/>
                        </a:cubicBezTo>
                        <a:close/>
                        <a:moveTo>
                          <a:pt x="107339" y="7403"/>
                        </a:moveTo>
                        <a:cubicBezTo>
                          <a:pt x="164536" y="7403"/>
                          <a:pt x="207275" y="21098"/>
                          <a:pt x="207275" y="33312"/>
                        </a:cubicBezTo>
                        <a:cubicBezTo>
                          <a:pt x="207275" y="45527"/>
                          <a:pt x="164536" y="59222"/>
                          <a:pt x="107339" y="59222"/>
                        </a:cubicBezTo>
                        <a:cubicBezTo>
                          <a:pt x="50142" y="59222"/>
                          <a:pt x="7403" y="45527"/>
                          <a:pt x="7403" y="33312"/>
                        </a:cubicBezTo>
                        <a:cubicBezTo>
                          <a:pt x="7403" y="21098"/>
                          <a:pt x="50142" y="7403"/>
                          <a:pt x="107339" y="7403"/>
                        </a:cubicBezTo>
                        <a:close/>
                        <a:moveTo>
                          <a:pt x="7403" y="46119"/>
                        </a:moveTo>
                        <a:cubicBezTo>
                          <a:pt x="24166" y="59518"/>
                          <a:pt x="66746" y="66624"/>
                          <a:pt x="107339" y="66624"/>
                        </a:cubicBezTo>
                        <a:cubicBezTo>
                          <a:pt x="147932" y="66624"/>
                          <a:pt x="190512" y="59518"/>
                          <a:pt x="207275" y="46119"/>
                        </a:cubicBezTo>
                        <a:lnTo>
                          <a:pt x="207275" y="107339"/>
                        </a:lnTo>
                        <a:cubicBezTo>
                          <a:pt x="207275" y="119553"/>
                          <a:pt x="164536" y="133248"/>
                          <a:pt x="107339" y="133248"/>
                        </a:cubicBezTo>
                        <a:cubicBezTo>
                          <a:pt x="50142" y="133248"/>
                          <a:pt x="7403" y="119553"/>
                          <a:pt x="7403" y="107339"/>
                        </a:cubicBezTo>
                        <a:close/>
                        <a:moveTo>
                          <a:pt x="7403" y="120146"/>
                        </a:moveTo>
                        <a:cubicBezTo>
                          <a:pt x="24166" y="133544"/>
                          <a:pt x="66746" y="140651"/>
                          <a:pt x="107339" y="140651"/>
                        </a:cubicBezTo>
                        <a:cubicBezTo>
                          <a:pt x="147932" y="140651"/>
                          <a:pt x="190512" y="133544"/>
                          <a:pt x="207275" y="120146"/>
                        </a:cubicBezTo>
                        <a:lnTo>
                          <a:pt x="207275" y="181366"/>
                        </a:lnTo>
                        <a:cubicBezTo>
                          <a:pt x="207275" y="193580"/>
                          <a:pt x="164536" y="207275"/>
                          <a:pt x="107339" y="207275"/>
                        </a:cubicBezTo>
                        <a:cubicBezTo>
                          <a:pt x="50142" y="207275"/>
                          <a:pt x="7403" y="193580"/>
                          <a:pt x="7403" y="181366"/>
                        </a:cubicBezTo>
                        <a:close/>
                        <a:moveTo>
                          <a:pt x="7403" y="255393"/>
                        </a:moveTo>
                        <a:lnTo>
                          <a:pt x="7403" y="194172"/>
                        </a:lnTo>
                        <a:cubicBezTo>
                          <a:pt x="24166" y="207571"/>
                          <a:pt x="66746" y="214678"/>
                          <a:pt x="107339" y="214678"/>
                        </a:cubicBezTo>
                        <a:cubicBezTo>
                          <a:pt x="147932" y="214678"/>
                          <a:pt x="190512" y="207571"/>
                          <a:pt x="207275" y="194172"/>
                        </a:cubicBezTo>
                        <a:lnTo>
                          <a:pt x="207275" y="255393"/>
                        </a:lnTo>
                        <a:cubicBezTo>
                          <a:pt x="207275" y="267607"/>
                          <a:pt x="164536" y="281302"/>
                          <a:pt x="107339" y="281302"/>
                        </a:cubicBezTo>
                        <a:cubicBezTo>
                          <a:pt x="50142" y="281302"/>
                          <a:pt x="7403" y="267607"/>
                          <a:pt x="7403" y="25539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30AC194F-B77B-C74F-0BCF-636783601DCA}"/>
                      </a:ext>
                    </a:extLst>
                  </p:cNvPr>
                  <p:cNvSpPr/>
                  <p:nvPr/>
                </p:nvSpPr>
                <p:spPr>
                  <a:xfrm>
                    <a:off x="8628902" y="4099277"/>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13740756-B9A2-D5C0-68CB-86BDFFFABC96}"/>
                      </a:ext>
                    </a:extLst>
                  </p:cNvPr>
                  <p:cNvSpPr/>
                  <p:nvPr/>
                </p:nvSpPr>
                <p:spPr>
                  <a:xfrm>
                    <a:off x="8628902" y="4173304"/>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A7D3B14-BA0F-1D7A-1E25-B1BF2134E04A}"/>
                      </a:ext>
                    </a:extLst>
                  </p:cNvPr>
                  <p:cNvSpPr/>
                  <p:nvPr/>
                </p:nvSpPr>
                <p:spPr>
                  <a:xfrm>
                    <a:off x="8628902" y="4247331"/>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grpSp>
            <p:grpSp>
              <p:nvGrpSpPr>
                <p:cNvPr id="45" name="Content Placeholder 235" descr="Database outline">
                  <a:extLst>
                    <a:ext uri="{FF2B5EF4-FFF2-40B4-BE49-F238E27FC236}">
                      <a16:creationId xmlns:a16="http://schemas.microsoft.com/office/drawing/2014/main" id="{58E6E14F-53E3-FF94-812E-1DF908FFE0BE}"/>
                    </a:ext>
                  </a:extLst>
                </p:cNvPr>
                <p:cNvGrpSpPr/>
                <p:nvPr/>
              </p:nvGrpSpPr>
              <p:grpSpPr>
                <a:xfrm>
                  <a:off x="6138758" y="5648826"/>
                  <a:ext cx="217347" cy="299386"/>
                  <a:chOff x="8990429" y="4010449"/>
                  <a:chExt cx="214677" cy="288704"/>
                </a:xfrm>
                <a:grpFill/>
              </p:grpSpPr>
              <p:sp>
                <p:nvSpPr>
                  <p:cNvPr id="56" name="Freeform: Shape 55">
                    <a:extLst>
                      <a:ext uri="{FF2B5EF4-FFF2-40B4-BE49-F238E27FC236}">
                        <a16:creationId xmlns:a16="http://schemas.microsoft.com/office/drawing/2014/main" id="{98DDD44C-9ED1-FD22-6481-4E845DDC7D62}"/>
                      </a:ext>
                    </a:extLst>
                  </p:cNvPr>
                  <p:cNvSpPr/>
                  <p:nvPr/>
                </p:nvSpPr>
                <p:spPr>
                  <a:xfrm>
                    <a:off x="8990429" y="4010449"/>
                    <a:ext cx="214677" cy="288704"/>
                  </a:xfrm>
                  <a:custGeom>
                    <a:avLst/>
                    <a:gdLst>
                      <a:gd name="connsiteX0" fmla="*/ 214678 w 214677"/>
                      <a:gd name="connsiteY0" fmla="*/ 255393 h 288704"/>
                      <a:gd name="connsiteX1" fmla="*/ 214678 w 214677"/>
                      <a:gd name="connsiteY1" fmla="*/ 33312 h 288704"/>
                      <a:gd name="connsiteX2" fmla="*/ 107339 w 214677"/>
                      <a:gd name="connsiteY2" fmla="*/ 0 h 288704"/>
                      <a:gd name="connsiteX3" fmla="*/ 0 w 214677"/>
                      <a:gd name="connsiteY3" fmla="*/ 33312 h 288704"/>
                      <a:gd name="connsiteX4" fmla="*/ 0 w 214677"/>
                      <a:gd name="connsiteY4" fmla="*/ 255393 h 288704"/>
                      <a:gd name="connsiteX5" fmla="*/ 107339 w 214677"/>
                      <a:gd name="connsiteY5" fmla="*/ 288705 h 288704"/>
                      <a:gd name="connsiteX6" fmla="*/ 214678 w 214677"/>
                      <a:gd name="connsiteY6" fmla="*/ 255393 h 288704"/>
                      <a:gd name="connsiteX7" fmla="*/ 107339 w 214677"/>
                      <a:gd name="connsiteY7" fmla="*/ 7403 h 288704"/>
                      <a:gd name="connsiteX8" fmla="*/ 207275 w 214677"/>
                      <a:gd name="connsiteY8" fmla="*/ 33312 h 288704"/>
                      <a:gd name="connsiteX9" fmla="*/ 107339 w 214677"/>
                      <a:gd name="connsiteY9" fmla="*/ 59222 h 288704"/>
                      <a:gd name="connsiteX10" fmla="*/ 7403 w 214677"/>
                      <a:gd name="connsiteY10" fmla="*/ 33312 h 288704"/>
                      <a:gd name="connsiteX11" fmla="*/ 107339 w 214677"/>
                      <a:gd name="connsiteY11" fmla="*/ 7403 h 288704"/>
                      <a:gd name="connsiteX12" fmla="*/ 7403 w 214677"/>
                      <a:gd name="connsiteY12" fmla="*/ 46119 h 288704"/>
                      <a:gd name="connsiteX13" fmla="*/ 107339 w 214677"/>
                      <a:gd name="connsiteY13" fmla="*/ 66624 h 288704"/>
                      <a:gd name="connsiteX14" fmla="*/ 207275 w 214677"/>
                      <a:gd name="connsiteY14" fmla="*/ 46119 h 288704"/>
                      <a:gd name="connsiteX15" fmla="*/ 207275 w 214677"/>
                      <a:gd name="connsiteY15" fmla="*/ 107339 h 288704"/>
                      <a:gd name="connsiteX16" fmla="*/ 107339 w 214677"/>
                      <a:gd name="connsiteY16" fmla="*/ 133248 h 288704"/>
                      <a:gd name="connsiteX17" fmla="*/ 7403 w 214677"/>
                      <a:gd name="connsiteY17" fmla="*/ 107339 h 288704"/>
                      <a:gd name="connsiteX18" fmla="*/ 7403 w 214677"/>
                      <a:gd name="connsiteY18" fmla="*/ 120146 h 288704"/>
                      <a:gd name="connsiteX19" fmla="*/ 107339 w 214677"/>
                      <a:gd name="connsiteY19" fmla="*/ 140651 h 288704"/>
                      <a:gd name="connsiteX20" fmla="*/ 207275 w 214677"/>
                      <a:gd name="connsiteY20" fmla="*/ 120146 h 288704"/>
                      <a:gd name="connsiteX21" fmla="*/ 207275 w 214677"/>
                      <a:gd name="connsiteY21" fmla="*/ 181366 h 288704"/>
                      <a:gd name="connsiteX22" fmla="*/ 107339 w 214677"/>
                      <a:gd name="connsiteY22" fmla="*/ 207275 h 288704"/>
                      <a:gd name="connsiteX23" fmla="*/ 7403 w 214677"/>
                      <a:gd name="connsiteY23" fmla="*/ 181366 h 288704"/>
                      <a:gd name="connsiteX24" fmla="*/ 7403 w 214677"/>
                      <a:gd name="connsiteY24" fmla="*/ 255393 h 288704"/>
                      <a:gd name="connsiteX25" fmla="*/ 7403 w 214677"/>
                      <a:gd name="connsiteY25" fmla="*/ 194172 h 288704"/>
                      <a:gd name="connsiteX26" fmla="*/ 107339 w 214677"/>
                      <a:gd name="connsiteY26" fmla="*/ 214678 h 288704"/>
                      <a:gd name="connsiteX27" fmla="*/ 207275 w 214677"/>
                      <a:gd name="connsiteY27" fmla="*/ 194172 h 288704"/>
                      <a:gd name="connsiteX28" fmla="*/ 207275 w 214677"/>
                      <a:gd name="connsiteY28" fmla="*/ 255393 h 288704"/>
                      <a:gd name="connsiteX29" fmla="*/ 107339 w 214677"/>
                      <a:gd name="connsiteY29" fmla="*/ 281302 h 288704"/>
                      <a:gd name="connsiteX30" fmla="*/ 7403 w 214677"/>
                      <a:gd name="connsiteY30" fmla="*/ 255393 h 28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4677" h="288704">
                        <a:moveTo>
                          <a:pt x="214678" y="255393"/>
                        </a:moveTo>
                        <a:lnTo>
                          <a:pt x="214678" y="33312"/>
                        </a:lnTo>
                        <a:cubicBezTo>
                          <a:pt x="214678" y="11674"/>
                          <a:pt x="159376" y="0"/>
                          <a:pt x="107339" y="0"/>
                        </a:cubicBezTo>
                        <a:cubicBezTo>
                          <a:pt x="55302" y="0"/>
                          <a:pt x="0" y="11674"/>
                          <a:pt x="0" y="33312"/>
                        </a:cubicBezTo>
                        <a:lnTo>
                          <a:pt x="0" y="255393"/>
                        </a:lnTo>
                        <a:cubicBezTo>
                          <a:pt x="0" y="277031"/>
                          <a:pt x="55302" y="288705"/>
                          <a:pt x="107339" y="288705"/>
                        </a:cubicBezTo>
                        <a:cubicBezTo>
                          <a:pt x="159376" y="288705"/>
                          <a:pt x="214678" y="277031"/>
                          <a:pt x="214678" y="255393"/>
                        </a:cubicBezTo>
                        <a:close/>
                        <a:moveTo>
                          <a:pt x="107339" y="7403"/>
                        </a:moveTo>
                        <a:cubicBezTo>
                          <a:pt x="164536" y="7403"/>
                          <a:pt x="207275" y="21098"/>
                          <a:pt x="207275" y="33312"/>
                        </a:cubicBezTo>
                        <a:cubicBezTo>
                          <a:pt x="207275" y="45527"/>
                          <a:pt x="164536" y="59222"/>
                          <a:pt x="107339" y="59222"/>
                        </a:cubicBezTo>
                        <a:cubicBezTo>
                          <a:pt x="50142" y="59222"/>
                          <a:pt x="7403" y="45527"/>
                          <a:pt x="7403" y="33312"/>
                        </a:cubicBezTo>
                        <a:cubicBezTo>
                          <a:pt x="7403" y="21098"/>
                          <a:pt x="50142" y="7403"/>
                          <a:pt x="107339" y="7403"/>
                        </a:cubicBezTo>
                        <a:close/>
                        <a:moveTo>
                          <a:pt x="7403" y="46119"/>
                        </a:moveTo>
                        <a:cubicBezTo>
                          <a:pt x="24166" y="59518"/>
                          <a:pt x="66746" y="66624"/>
                          <a:pt x="107339" y="66624"/>
                        </a:cubicBezTo>
                        <a:cubicBezTo>
                          <a:pt x="147932" y="66624"/>
                          <a:pt x="190512" y="59518"/>
                          <a:pt x="207275" y="46119"/>
                        </a:cubicBezTo>
                        <a:lnTo>
                          <a:pt x="207275" y="107339"/>
                        </a:lnTo>
                        <a:cubicBezTo>
                          <a:pt x="207275" y="119553"/>
                          <a:pt x="164536" y="133248"/>
                          <a:pt x="107339" y="133248"/>
                        </a:cubicBezTo>
                        <a:cubicBezTo>
                          <a:pt x="50142" y="133248"/>
                          <a:pt x="7403" y="119553"/>
                          <a:pt x="7403" y="107339"/>
                        </a:cubicBezTo>
                        <a:close/>
                        <a:moveTo>
                          <a:pt x="7403" y="120146"/>
                        </a:moveTo>
                        <a:cubicBezTo>
                          <a:pt x="24166" y="133544"/>
                          <a:pt x="66746" y="140651"/>
                          <a:pt x="107339" y="140651"/>
                        </a:cubicBezTo>
                        <a:cubicBezTo>
                          <a:pt x="147932" y="140651"/>
                          <a:pt x="190512" y="133544"/>
                          <a:pt x="207275" y="120146"/>
                        </a:cubicBezTo>
                        <a:lnTo>
                          <a:pt x="207275" y="181366"/>
                        </a:lnTo>
                        <a:cubicBezTo>
                          <a:pt x="207275" y="193580"/>
                          <a:pt x="164536" y="207275"/>
                          <a:pt x="107339" y="207275"/>
                        </a:cubicBezTo>
                        <a:cubicBezTo>
                          <a:pt x="50142" y="207275"/>
                          <a:pt x="7403" y="193580"/>
                          <a:pt x="7403" y="181366"/>
                        </a:cubicBezTo>
                        <a:close/>
                        <a:moveTo>
                          <a:pt x="7403" y="255393"/>
                        </a:moveTo>
                        <a:lnTo>
                          <a:pt x="7403" y="194172"/>
                        </a:lnTo>
                        <a:cubicBezTo>
                          <a:pt x="24166" y="207571"/>
                          <a:pt x="66746" y="214678"/>
                          <a:pt x="107339" y="214678"/>
                        </a:cubicBezTo>
                        <a:cubicBezTo>
                          <a:pt x="147932" y="214678"/>
                          <a:pt x="190512" y="207571"/>
                          <a:pt x="207275" y="194172"/>
                        </a:cubicBezTo>
                        <a:lnTo>
                          <a:pt x="207275" y="255393"/>
                        </a:lnTo>
                        <a:cubicBezTo>
                          <a:pt x="207275" y="267607"/>
                          <a:pt x="164536" y="281302"/>
                          <a:pt x="107339" y="281302"/>
                        </a:cubicBezTo>
                        <a:cubicBezTo>
                          <a:pt x="50142" y="281302"/>
                          <a:pt x="7403" y="267607"/>
                          <a:pt x="7403" y="25539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C058932A-0B4B-BAA1-5F63-3DD7F4027129}"/>
                      </a:ext>
                    </a:extLst>
                  </p:cNvPr>
                  <p:cNvSpPr/>
                  <p:nvPr/>
                </p:nvSpPr>
                <p:spPr>
                  <a:xfrm>
                    <a:off x="9164392" y="4099276"/>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1ED77DDA-F9DD-8DBD-7A0E-1F0B9F427671}"/>
                      </a:ext>
                    </a:extLst>
                  </p:cNvPr>
                  <p:cNvSpPr/>
                  <p:nvPr/>
                </p:nvSpPr>
                <p:spPr>
                  <a:xfrm>
                    <a:off x="9164392" y="4173303"/>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FF025769-CBFB-5CCF-3937-F9C87E0682A9}"/>
                      </a:ext>
                    </a:extLst>
                  </p:cNvPr>
                  <p:cNvSpPr/>
                  <p:nvPr/>
                </p:nvSpPr>
                <p:spPr>
                  <a:xfrm>
                    <a:off x="9164392" y="4247330"/>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grpSp>
            <p:grpSp>
              <p:nvGrpSpPr>
                <p:cNvPr id="46" name="Content Placeholder 235" descr="Database outline">
                  <a:extLst>
                    <a:ext uri="{FF2B5EF4-FFF2-40B4-BE49-F238E27FC236}">
                      <a16:creationId xmlns:a16="http://schemas.microsoft.com/office/drawing/2014/main" id="{A16964DA-2680-8B09-FE54-0F977DFA56A8}"/>
                    </a:ext>
                  </a:extLst>
                </p:cNvPr>
                <p:cNvGrpSpPr/>
                <p:nvPr/>
              </p:nvGrpSpPr>
              <p:grpSpPr>
                <a:xfrm>
                  <a:off x="6407788" y="5674156"/>
                  <a:ext cx="217347" cy="299386"/>
                  <a:chOff x="9256153" y="4034875"/>
                  <a:chExt cx="214677" cy="288704"/>
                </a:xfrm>
                <a:grpFill/>
              </p:grpSpPr>
              <p:sp>
                <p:nvSpPr>
                  <p:cNvPr id="52" name="Freeform: Shape 51">
                    <a:extLst>
                      <a:ext uri="{FF2B5EF4-FFF2-40B4-BE49-F238E27FC236}">
                        <a16:creationId xmlns:a16="http://schemas.microsoft.com/office/drawing/2014/main" id="{ED2CC89E-8081-5FFA-9B9F-289D4BBF2682}"/>
                      </a:ext>
                    </a:extLst>
                  </p:cNvPr>
                  <p:cNvSpPr/>
                  <p:nvPr/>
                </p:nvSpPr>
                <p:spPr>
                  <a:xfrm>
                    <a:off x="9256153" y="4034875"/>
                    <a:ext cx="214677" cy="288704"/>
                  </a:xfrm>
                  <a:custGeom>
                    <a:avLst/>
                    <a:gdLst>
                      <a:gd name="connsiteX0" fmla="*/ 214678 w 214677"/>
                      <a:gd name="connsiteY0" fmla="*/ 255393 h 288704"/>
                      <a:gd name="connsiteX1" fmla="*/ 214678 w 214677"/>
                      <a:gd name="connsiteY1" fmla="*/ 33312 h 288704"/>
                      <a:gd name="connsiteX2" fmla="*/ 107339 w 214677"/>
                      <a:gd name="connsiteY2" fmla="*/ 0 h 288704"/>
                      <a:gd name="connsiteX3" fmla="*/ 0 w 214677"/>
                      <a:gd name="connsiteY3" fmla="*/ 33312 h 288704"/>
                      <a:gd name="connsiteX4" fmla="*/ 0 w 214677"/>
                      <a:gd name="connsiteY4" fmla="*/ 255393 h 288704"/>
                      <a:gd name="connsiteX5" fmla="*/ 107339 w 214677"/>
                      <a:gd name="connsiteY5" fmla="*/ 288705 h 288704"/>
                      <a:gd name="connsiteX6" fmla="*/ 214678 w 214677"/>
                      <a:gd name="connsiteY6" fmla="*/ 255393 h 288704"/>
                      <a:gd name="connsiteX7" fmla="*/ 107339 w 214677"/>
                      <a:gd name="connsiteY7" fmla="*/ 7403 h 288704"/>
                      <a:gd name="connsiteX8" fmla="*/ 207275 w 214677"/>
                      <a:gd name="connsiteY8" fmla="*/ 33312 h 288704"/>
                      <a:gd name="connsiteX9" fmla="*/ 107339 w 214677"/>
                      <a:gd name="connsiteY9" fmla="*/ 59222 h 288704"/>
                      <a:gd name="connsiteX10" fmla="*/ 7403 w 214677"/>
                      <a:gd name="connsiteY10" fmla="*/ 33312 h 288704"/>
                      <a:gd name="connsiteX11" fmla="*/ 107339 w 214677"/>
                      <a:gd name="connsiteY11" fmla="*/ 7403 h 288704"/>
                      <a:gd name="connsiteX12" fmla="*/ 7403 w 214677"/>
                      <a:gd name="connsiteY12" fmla="*/ 46119 h 288704"/>
                      <a:gd name="connsiteX13" fmla="*/ 107339 w 214677"/>
                      <a:gd name="connsiteY13" fmla="*/ 66624 h 288704"/>
                      <a:gd name="connsiteX14" fmla="*/ 207275 w 214677"/>
                      <a:gd name="connsiteY14" fmla="*/ 46119 h 288704"/>
                      <a:gd name="connsiteX15" fmla="*/ 207275 w 214677"/>
                      <a:gd name="connsiteY15" fmla="*/ 107339 h 288704"/>
                      <a:gd name="connsiteX16" fmla="*/ 107339 w 214677"/>
                      <a:gd name="connsiteY16" fmla="*/ 133248 h 288704"/>
                      <a:gd name="connsiteX17" fmla="*/ 7403 w 214677"/>
                      <a:gd name="connsiteY17" fmla="*/ 107339 h 288704"/>
                      <a:gd name="connsiteX18" fmla="*/ 7403 w 214677"/>
                      <a:gd name="connsiteY18" fmla="*/ 120146 h 288704"/>
                      <a:gd name="connsiteX19" fmla="*/ 107339 w 214677"/>
                      <a:gd name="connsiteY19" fmla="*/ 140651 h 288704"/>
                      <a:gd name="connsiteX20" fmla="*/ 207275 w 214677"/>
                      <a:gd name="connsiteY20" fmla="*/ 120146 h 288704"/>
                      <a:gd name="connsiteX21" fmla="*/ 207275 w 214677"/>
                      <a:gd name="connsiteY21" fmla="*/ 181366 h 288704"/>
                      <a:gd name="connsiteX22" fmla="*/ 107339 w 214677"/>
                      <a:gd name="connsiteY22" fmla="*/ 207275 h 288704"/>
                      <a:gd name="connsiteX23" fmla="*/ 7403 w 214677"/>
                      <a:gd name="connsiteY23" fmla="*/ 181366 h 288704"/>
                      <a:gd name="connsiteX24" fmla="*/ 7403 w 214677"/>
                      <a:gd name="connsiteY24" fmla="*/ 255393 h 288704"/>
                      <a:gd name="connsiteX25" fmla="*/ 7403 w 214677"/>
                      <a:gd name="connsiteY25" fmla="*/ 194172 h 288704"/>
                      <a:gd name="connsiteX26" fmla="*/ 107339 w 214677"/>
                      <a:gd name="connsiteY26" fmla="*/ 214678 h 288704"/>
                      <a:gd name="connsiteX27" fmla="*/ 207275 w 214677"/>
                      <a:gd name="connsiteY27" fmla="*/ 194172 h 288704"/>
                      <a:gd name="connsiteX28" fmla="*/ 207275 w 214677"/>
                      <a:gd name="connsiteY28" fmla="*/ 255393 h 288704"/>
                      <a:gd name="connsiteX29" fmla="*/ 107339 w 214677"/>
                      <a:gd name="connsiteY29" fmla="*/ 281302 h 288704"/>
                      <a:gd name="connsiteX30" fmla="*/ 7403 w 214677"/>
                      <a:gd name="connsiteY30" fmla="*/ 255393 h 28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4677" h="288704">
                        <a:moveTo>
                          <a:pt x="214678" y="255393"/>
                        </a:moveTo>
                        <a:lnTo>
                          <a:pt x="214678" y="33312"/>
                        </a:lnTo>
                        <a:cubicBezTo>
                          <a:pt x="214678" y="11674"/>
                          <a:pt x="159376" y="0"/>
                          <a:pt x="107339" y="0"/>
                        </a:cubicBezTo>
                        <a:cubicBezTo>
                          <a:pt x="55302" y="0"/>
                          <a:pt x="0" y="11674"/>
                          <a:pt x="0" y="33312"/>
                        </a:cubicBezTo>
                        <a:lnTo>
                          <a:pt x="0" y="255393"/>
                        </a:lnTo>
                        <a:cubicBezTo>
                          <a:pt x="0" y="277031"/>
                          <a:pt x="55302" y="288705"/>
                          <a:pt x="107339" y="288705"/>
                        </a:cubicBezTo>
                        <a:cubicBezTo>
                          <a:pt x="159376" y="288705"/>
                          <a:pt x="214678" y="277031"/>
                          <a:pt x="214678" y="255393"/>
                        </a:cubicBezTo>
                        <a:close/>
                        <a:moveTo>
                          <a:pt x="107339" y="7403"/>
                        </a:moveTo>
                        <a:cubicBezTo>
                          <a:pt x="164536" y="7403"/>
                          <a:pt x="207275" y="21098"/>
                          <a:pt x="207275" y="33312"/>
                        </a:cubicBezTo>
                        <a:cubicBezTo>
                          <a:pt x="207275" y="45527"/>
                          <a:pt x="164536" y="59222"/>
                          <a:pt x="107339" y="59222"/>
                        </a:cubicBezTo>
                        <a:cubicBezTo>
                          <a:pt x="50142" y="59222"/>
                          <a:pt x="7403" y="45527"/>
                          <a:pt x="7403" y="33312"/>
                        </a:cubicBezTo>
                        <a:cubicBezTo>
                          <a:pt x="7403" y="21098"/>
                          <a:pt x="50142" y="7403"/>
                          <a:pt x="107339" y="7403"/>
                        </a:cubicBezTo>
                        <a:close/>
                        <a:moveTo>
                          <a:pt x="7403" y="46119"/>
                        </a:moveTo>
                        <a:cubicBezTo>
                          <a:pt x="24166" y="59518"/>
                          <a:pt x="66746" y="66624"/>
                          <a:pt x="107339" y="66624"/>
                        </a:cubicBezTo>
                        <a:cubicBezTo>
                          <a:pt x="147932" y="66624"/>
                          <a:pt x="190512" y="59518"/>
                          <a:pt x="207275" y="46119"/>
                        </a:cubicBezTo>
                        <a:lnTo>
                          <a:pt x="207275" y="107339"/>
                        </a:lnTo>
                        <a:cubicBezTo>
                          <a:pt x="207275" y="119553"/>
                          <a:pt x="164536" y="133248"/>
                          <a:pt x="107339" y="133248"/>
                        </a:cubicBezTo>
                        <a:cubicBezTo>
                          <a:pt x="50142" y="133248"/>
                          <a:pt x="7403" y="119553"/>
                          <a:pt x="7403" y="107339"/>
                        </a:cubicBezTo>
                        <a:close/>
                        <a:moveTo>
                          <a:pt x="7403" y="120146"/>
                        </a:moveTo>
                        <a:cubicBezTo>
                          <a:pt x="24166" y="133544"/>
                          <a:pt x="66746" y="140651"/>
                          <a:pt x="107339" y="140651"/>
                        </a:cubicBezTo>
                        <a:cubicBezTo>
                          <a:pt x="147932" y="140651"/>
                          <a:pt x="190512" y="133544"/>
                          <a:pt x="207275" y="120146"/>
                        </a:cubicBezTo>
                        <a:lnTo>
                          <a:pt x="207275" y="181366"/>
                        </a:lnTo>
                        <a:cubicBezTo>
                          <a:pt x="207275" y="193580"/>
                          <a:pt x="164536" y="207275"/>
                          <a:pt x="107339" y="207275"/>
                        </a:cubicBezTo>
                        <a:cubicBezTo>
                          <a:pt x="50142" y="207275"/>
                          <a:pt x="7403" y="193580"/>
                          <a:pt x="7403" y="181366"/>
                        </a:cubicBezTo>
                        <a:close/>
                        <a:moveTo>
                          <a:pt x="7403" y="255393"/>
                        </a:moveTo>
                        <a:lnTo>
                          <a:pt x="7403" y="194172"/>
                        </a:lnTo>
                        <a:cubicBezTo>
                          <a:pt x="24166" y="207571"/>
                          <a:pt x="66746" y="214678"/>
                          <a:pt x="107339" y="214678"/>
                        </a:cubicBezTo>
                        <a:cubicBezTo>
                          <a:pt x="147932" y="214678"/>
                          <a:pt x="190512" y="207571"/>
                          <a:pt x="207275" y="194172"/>
                        </a:cubicBezTo>
                        <a:lnTo>
                          <a:pt x="207275" y="255393"/>
                        </a:lnTo>
                        <a:cubicBezTo>
                          <a:pt x="207275" y="267607"/>
                          <a:pt x="164536" y="281302"/>
                          <a:pt x="107339" y="281302"/>
                        </a:cubicBezTo>
                        <a:cubicBezTo>
                          <a:pt x="50142" y="281302"/>
                          <a:pt x="7403" y="267607"/>
                          <a:pt x="7403" y="25539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FB0CDABA-DDB1-6DF7-6BD5-749377B8E9F5}"/>
                      </a:ext>
                    </a:extLst>
                  </p:cNvPr>
                  <p:cNvSpPr/>
                  <p:nvPr/>
                </p:nvSpPr>
                <p:spPr>
                  <a:xfrm>
                    <a:off x="9430116" y="4123705"/>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2268C3C-0B9F-1B2E-1AAF-22DEAFE8EA12}"/>
                      </a:ext>
                    </a:extLst>
                  </p:cNvPr>
                  <p:cNvSpPr/>
                  <p:nvPr/>
                </p:nvSpPr>
                <p:spPr>
                  <a:xfrm>
                    <a:off x="9430116" y="4197732"/>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65EB7B3C-FD8A-CB02-1F72-E33A9AEA66E7}"/>
                      </a:ext>
                    </a:extLst>
                  </p:cNvPr>
                  <p:cNvSpPr/>
                  <p:nvPr/>
                </p:nvSpPr>
                <p:spPr>
                  <a:xfrm>
                    <a:off x="9430116" y="4271759"/>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grpSp>
            <p:grpSp>
              <p:nvGrpSpPr>
                <p:cNvPr id="47" name="Content Placeholder 235" descr="Database outline">
                  <a:extLst>
                    <a:ext uri="{FF2B5EF4-FFF2-40B4-BE49-F238E27FC236}">
                      <a16:creationId xmlns:a16="http://schemas.microsoft.com/office/drawing/2014/main" id="{DBABE315-73CF-258A-C71B-857A15EDEEBA}"/>
                    </a:ext>
                  </a:extLst>
                </p:cNvPr>
                <p:cNvGrpSpPr/>
                <p:nvPr/>
              </p:nvGrpSpPr>
              <p:grpSpPr>
                <a:xfrm>
                  <a:off x="5869729" y="5685380"/>
                  <a:ext cx="217347" cy="299386"/>
                  <a:chOff x="8454939" y="4010447"/>
                  <a:chExt cx="214677" cy="288704"/>
                </a:xfrm>
                <a:grpFill/>
              </p:grpSpPr>
              <p:sp>
                <p:nvSpPr>
                  <p:cNvPr id="48" name="Freeform: Shape 47">
                    <a:extLst>
                      <a:ext uri="{FF2B5EF4-FFF2-40B4-BE49-F238E27FC236}">
                        <a16:creationId xmlns:a16="http://schemas.microsoft.com/office/drawing/2014/main" id="{73025026-AA70-EA3D-7266-5E95C8BCED91}"/>
                      </a:ext>
                    </a:extLst>
                  </p:cNvPr>
                  <p:cNvSpPr/>
                  <p:nvPr/>
                </p:nvSpPr>
                <p:spPr>
                  <a:xfrm>
                    <a:off x="8454939" y="4010447"/>
                    <a:ext cx="214677" cy="288704"/>
                  </a:xfrm>
                  <a:custGeom>
                    <a:avLst/>
                    <a:gdLst>
                      <a:gd name="connsiteX0" fmla="*/ 214678 w 214677"/>
                      <a:gd name="connsiteY0" fmla="*/ 255393 h 288704"/>
                      <a:gd name="connsiteX1" fmla="*/ 214678 w 214677"/>
                      <a:gd name="connsiteY1" fmla="*/ 33312 h 288704"/>
                      <a:gd name="connsiteX2" fmla="*/ 107339 w 214677"/>
                      <a:gd name="connsiteY2" fmla="*/ 0 h 288704"/>
                      <a:gd name="connsiteX3" fmla="*/ 0 w 214677"/>
                      <a:gd name="connsiteY3" fmla="*/ 33312 h 288704"/>
                      <a:gd name="connsiteX4" fmla="*/ 0 w 214677"/>
                      <a:gd name="connsiteY4" fmla="*/ 255393 h 288704"/>
                      <a:gd name="connsiteX5" fmla="*/ 107339 w 214677"/>
                      <a:gd name="connsiteY5" fmla="*/ 288705 h 288704"/>
                      <a:gd name="connsiteX6" fmla="*/ 214678 w 214677"/>
                      <a:gd name="connsiteY6" fmla="*/ 255393 h 288704"/>
                      <a:gd name="connsiteX7" fmla="*/ 107339 w 214677"/>
                      <a:gd name="connsiteY7" fmla="*/ 7403 h 288704"/>
                      <a:gd name="connsiteX8" fmla="*/ 207275 w 214677"/>
                      <a:gd name="connsiteY8" fmla="*/ 33312 h 288704"/>
                      <a:gd name="connsiteX9" fmla="*/ 107339 w 214677"/>
                      <a:gd name="connsiteY9" fmla="*/ 59222 h 288704"/>
                      <a:gd name="connsiteX10" fmla="*/ 7403 w 214677"/>
                      <a:gd name="connsiteY10" fmla="*/ 33312 h 288704"/>
                      <a:gd name="connsiteX11" fmla="*/ 107339 w 214677"/>
                      <a:gd name="connsiteY11" fmla="*/ 7403 h 288704"/>
                      <a:gd name="connsiteX12" fmla="*/ 7403 w 214677"/>
                      <a:gd name="connsiteY12" fmla="*/ 46119 h 288704"/>
                      <a:gd name="connsiteX13" fmla="*/ 107339 w 214677"/>
                      <a:gd name="connsiteY13" fmla="*/ 66624 h 288704"/>
                      <a:gd name="connsiteX14" fmla="*/ 207275 w 214677"/>
                      <a:gd name="connsiteY14" fmla="*/ 46119 h 288704"/>
                      <a:gd name="connsiteX15" fmla="*/ 207275 w 214677"/>
                      <a:gd name="connsiteY15" fmla="*/ 107339 h 288704"/>
                      <a:gd name="connsiteX16" fmla="*/ 107339 w 214677"/>
                      <a:gd name="connsiteY16" fmla="*/ 133248 h 288704"/>
                      <a:gd name="connsiteX17" fmla="*/ 7403 w 214677"/>
                      <a:gd name="connsiteY17" fmla="*/ 107339 h 288704"/>
                      <a:gd name="connsiteX18" fmla="*/ 7403 w 214677"/>
                      <a:gd name="connsiteY18" fmla="*/ 120146 h 288704"/>
                      <a:gd name="connsiteX19" fmla="*/ 107339 w 214677"/>
                      <a:gd name="connsiteY19" fmla="*/ 140651 h 288704"/>
                      <a:gd name="connsiteX20" fmla="*/ 207275 w 214677"/>
                      <a:gd name="connsiteY20" fmla="*/ 120146 h 288704"/>
                      <a:gd name="connsiteX21" fmla="*/ 207275 w 214677"/>
                      <a:gd name="connsiteY21" fmla="*/ 181366 h 288704"/>
                      <a:gd name="connsiteX22" fmla="*/ 107339 w 214677"/>
                      <a:gd name="connsiteY22" fmla="*/ 207275 h 288704"/>
                      <a:gd name="connsiteX23" fmla="*/ 7403 w 214677"/>
                      <a:gd name="connsiteY23" fmla="*/ 181366 h 288704"/>
                      <a:gd name="connsiteX24" fmla="*/ 7403 w 214677"/>
                      <a:gd name="connsiteY24" fmla="*/ 255393 h 288704"/>
                      <a:gd name="connsiteX25" fmla="*/ 7403 w 214677"/>
                      <a:gd name="connsiteY25" fmla="*/ 194172 h 288704"/>
                      <a:gd name="connsiteX26" fmla="*/ 107339 w 214677"/>
                      <a:gd name="connsiteY26" fmla="*/ 214678 h 288704"/>
                      <a:gd name="connsiteX27" fmla="*/ 207275 w 214677"/>
                      <a:gd name="connsiteY27" fmla="*/ 194172 h 288704"/>
                      <a:gd name="connsiteX28" fmla="*/ 207275 w 214677"/>
                      <a:gd name="connsiteY28" fmla="*/ 255393 h 288704"/>
                      <a:gd name="connsiteX29" fmla="*/ 107339 w 214677"/>
                      <a:gd name="connsiteY29" fmla="*/ 281302 h 288704"/>
                      <a:gd name="connsiteX30" fmla="*/ 7403 w 214677"/>
                      <a:gd name="connsiteY30" fmla="*/ 255393 h 288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14677" h="288704">
                        <a:moveTo>
                          <a:pt x="214678" y="255393"/>
                        </a:moveTo>
                        <a:lnTo>
                          <a:pt x="214678" y="33312"/>
                        </a:lnTo>
                        <a:cubicBezTo>
                          <a:pt x="214678" y="11674"/>
                          <a:pt x="159376" y="0"/>
                          <a:pt x="107339" y="0"/>
                        </a:cubicBezTo>
                        <a:cubicBezTo>
                          <a:pt x="55302" y="0"/>
                          <a:pt x="0" y="11674"/>
                          <a:pt x="0" y="33312"/>
                        </a:cubicBezTo>
                        <a:lnTo>
                          <a:pt x="0" y="255393"/>
                        </a:lnTo>
                        <a:cubicBezTo>
                          <a:pt x="0" y="277031"/>
                          <a:pt x="55302" y="288705"/>
                          <a:pt x="107339" y="288705"/>
                        </a:cubicBezTo>
                        <a:cubicBezTo>
                          <a:pt x="159376" y="288705"/>
                          <a:pt x="214678" y="277031"/>
                          <a:pt x="214678" y="255393"/>
                        </a:cubicBezTo>
                        <a:close/>
                        <a:moveTo>
                          <a:pt x="107339" y="7403"/>
                        </a:moveTo>
                        <a:cubicBezTo>
                          <a:pt x="164536" y="7403"/>
                          <a:pt x="207275" y="21098"/>
                          <a:pt x="207275" y="33312"/>
                        </a:cubicBezTo>
                        <a:cubicBezTo>
                          <a:pt x="207275" y="45527"/>
                          <a:pt x="164536" y="59222"/>
                          <a:pt x="107339" y="59222"/>
                        </a:cubicBezTo>
                        <a:cubicBezTo>
                          <a:pt x="50142" y="59222"/>
                          <a:pt x="7403" y="45527"/>
                          <a:pt x="7403" y="33312"/>
                        </a:cubicBezTo>
                        <a:cubicBezTo>
                          <a:pt x="7403" y="21098"/>
                          <a:pt x="50142" y="7403"/>
                          <a:pt x="107339" y="7403"/>
                        </a:cubicBezTo>
                        <a:close/>
                        <a:moveTo>
                          <a:pt x="7403" y="46119"/>
                        </a:moveTo>
                        <a:cubicBezTo>
                          <a:pt x="24166" y="59518"/>
                          <a:pt x="66746" y="66624"/>
                          <a:pt x="107339" y="66624"/>
                        </a:cubicBezTo>
                        <a:cubicBezTo>
                          <a:pt x="147932" y="66624"/>
                          <a:pt x="190512" y="59518"/>
                          <a:pt x="207275" y="46119"/>
                        </a:cubicBezTo>
                        <a:lnTo>
                          <a:pt x="207275" y="107339"/>
                        </a:lnTo>
                        <a:cubicBezTo>
                          <a:pt x="207275" y="119553"/>
                          <a:pt x="164536" y="133248"/>
                          <a:pt x="107339" y="133248"/>
                        </a:cubicBezTo>
                        <a:cubicBezTo>
                          <a:pt x="50142" y="133248"/>
                          <a:pt x="7403" y="119553"/>
                          <a:pt x="7403" y="107339"/>
                        </a:cubicBezTo>
                        <a:close/>
                        <a:moveTo>
                          <a:pt x="7403" y="120146"/>
                        </a:moveTo>
                        <a:cubicBezTo>
                          <a:pt x="24166" y="133544"/>
                          <a:pt x="66746" y="140651"/>
                          <a:pt x="107339" y="140651"/>
                        </a:cubicBezTo>
                        <a:cubicBezTo>
                          <a:pt x="147932" y="140651"/>
                          <a:pt x="190512" y="133544"/>
                          <a:pt x="207275" y="120146"/>
                        </a:cubicBezTo>
                        <a:lnTo>
                          <a:pt x="207275" y="181366"/>
                        </a:lnTo>
                        <a:cubicBezTo>
                          <a:pt x="207275" y="193580"/>
                          <a:pt x="164536" y="207275"/>
                          <a:pt x="107339" y="207275"/>
                        </a:cubicBezTo>
                        <a:cubicBezTo>
                          <a:pt x="50142" y="207275"/>
                          <a:pt x="7403" y="193580"/>
                          <a:pt x="7403" y="181366"/>
                        </a:cubicBezTo>
                        <a:close/>
                        <a:moveTo>
                          <a:pt x="7403" y="255393"/>
                        </a:moveTo>
                        <a:lnTo>
                          <a:pt x="7403" y="194172"/>
                        </a:lnTo>
                        <a:cubicBezTo>
                          <a:pt x="24166" y="207571"/>
                          <a:pt x="66746" y="214678"/>
                          <a:pt x="107339" y="214678"/>
                        </a:cubicBezTo>
                        <a:cubicBezTo>
                          <a:pt x="147932" y="214678"/>
                          <a:pt x="190512" y="207571"/>
                          <a:pt x="207275" y="194172"/>
                        </a:cubicBezTo>
                        <a:lnTo>
                          <a:pt x="207275" y="255393"/>
                        </a:lnTo>
                        <a:cubicBezTo>
                          <a:pt x="207275" y="267607"/>
                          <a:pt x="164536" y="281302"/>
                          <a:pt x="107339" y="281302"/>
                        </a:cubicBezTo>
                        <a:cubicBezTo>
                          <a:pt x="50142" y="281302"/>
                          <a:pt x="7403" y="267607"/>
                          <a:pt x="7403" y="25539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9B593787-FA63-94B2-A2D5-2E9BA1906FBA}"/>
                      </a:ext>
                    </a:extLst>
                  </p:cNvPr>
                  <p:cNvSpPr/>
                  <p:nvPr/>
                </p:nvSpPr>
                <p:spPr>
                  <a:xfrm>
                    <a:off x="8628902" y="4099277"/>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5612800D-92DA-9BE8-233A-BF992BD74AE7}"/>
                      </a:ext>
                    </a:extLst>
                  </p:cNvPr>
                  <p:cNvSpPr/>
                  <p:nvPr/>
                </p:nvSpPr>
                <p:spPr>
                  <a:xfrm>
                    <a:off x="8628902" y="4173304"/>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59A2A121-8B15-F453-CEF4-C62E19A1F716}"/>
                      </a:ext>
                    </a:extLst>
                  </p:cNvPr>
                  <p:cNvSpPr/>
                  <p:nvPr/>
                </p:nvSpPr>
                <p:spPr>
                  <a:xfrm>
                    <a:off x="8628902" y="4247331"/>
                    <a:ext cx="14805" cy="14805"/>
                  </a:xfrm>
                  <a:custGeom>
                    <a:avLst/>
                    <a:gdLst>
                      <a:gd name="connsiteX0" fmla="*/ 14805 w 14805"/>
                      <a:gd name="connsiteY0" fmla="*/ 7403 h 14805"/>
                      <a:gd name="connsiteX1" fmla="*/ 7403 w 14805"/>
                      <a:gd name="connsiteY1" fmla="*/ 14805 h 14805"/>
                      <a:gd name="connsiteX2" fmla="*/ 0 w 14805"/>
                      <a:gd name="connsiteY2" fmla="*/ 7403 h 14805"/>
                      <a:gd name="connsiteX3" fmla="*/ 7403 w 14805"/>
                      <a:gd name="connsiteY3" fmla="*/ 0 h 14805"/>
                      <a:gd name="connsiteX4" fmla="*/ 14805 w 14805"/>
                      <a:gd name="connsiteY4" fmla="*/ 7403 h 14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5" h="14805">
                        <a:moveTo>
                          <a:pt x="14805" y="7403"/>
                        </a:moveTo>
                        <a:cubicBezTo>
                          <a:pt x="14805" y="11491"/>
                          <a:pt x="11491" y="14805"/>
                          <a:pt x="7403" y="14805"/>
                        </a:cubicBezTo>
                        <a:cubicBezTo>
                          <a:pt x="3314" y="14805"/>
                          <a:pt x="0" y="11491"/>
                          <a:pt x="0" y="7403"/>
                        </a:cubicBezTo>
                        <a:cubicBezTo>
                          <a:pt x="0" y="3314"/>
                          <a:pt x="3314" y="0"/>
                          <a:pt x="7403" y="0"/>
                        </a:cubicBezTo>
                        <a:cubicBezTo>
                          <a:pt x="11491" y="0"/>
                          <a:pt x="14805" y="3314"/>
                          <a:pt x="14805" y="7403"/>
                        </a:cubicBezTo>
                        <a:close/>
                      </a:path>
                    </a:pathLst>
                  </a:custGeom>
                  <a:grpFill/>
                  <a:ln w="367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91F2C"/>
                      </a:solidFill>
                      <a:effectLst/>
                      <a:uLnTx/>
                      <a:uFillTx/>
                      <a:latin typeface="Segoe UI"/>
                      <a:ea typeface="+mn-ea"/>
                      <a:cs typeface="+mn-cs"/>
                    </a:endParaRPr>
                  </a:p>
                </p:txBody>
              </p:sp>
            </p:grpSp>
          </p:grpSp>
        </p:grpSp>
      </p:grpSp>
      <p:cxnSp>
        <p:nvCxnSpPr>
          <p:cNvPr id="8" name="Straight Arrow Connector 7">
            <a:extLst>
              <a:ext uri="{FF2B5EF4-FFF2-40B4-BE49-F238E27FC236}">
                <a16:creationId xmlns:a16="http://schemas.microsoft.com/office/drawing/2014/main" id="{A7368EA3-BDE0-D557-D935-3D829771207C}"/>
              </a:ext>
            </a:extLst>
          </p:cNvPr>
          <p:cNvCxnSpPr>
            <a:cxnSpLocks/>
            <a:stCxn id="17" idx="2"/>
            <a:endCxn id="9" idx="0"/>
          </p:cNvCxnSpPr>
          <p:nvPr/>
        </p:nvCxnSpPr>
        <p:spPr>
          <a:xfrm>
            <a:off x="5083962" y="2655323"/>
            <a:ext cx="0" cy="2460335"/>
          </a:xfrm>
          <a:prstGeom prst="straightConnector1">
            <a:avLst/>
          </a:prstGeom>
          <a:ln>
            <a:prstDash val="lgDash"/>
            <a:tailEnd type="triangle"/>
          </a:ln>
        </p:spPr>
        <p:style>
          <a:lnRef idx="3">
            <a:schemeClr val="accent5"/>
          </a:lnRef>
          <a:fillRef idx="0">
            <a:schemeClr val="accent5"/>
          </a:fillRef>
          <a:effectRef idx="2">
            <a:schemeClr val="accent5"/>
          </a:effectRef>
          <a:fontRef idx="minor">
            <a:schemeClr val="tx1"/>
          </a:fontRef>
        </p:style>
      </p:cxnSp>
      <p:sp>
        <p:nvSpPr>
          <p:cNvPr id="35" name="AQ Parameters">
            <a:extLst>
              <a:ext uri="{FF2B5EF4-FFF2-40B4-BE49-F238E27FC236}">
                <a16:creationId xmlns:a16="http://schemas.microsoft.com/office/drawing/2014/main" id="{5F75A658-4A18-964C-CB15-CDE0FFD276BB}"/>
              </a:ext>
            </a:extLst>
          </p:cNvPr>
          <p:cNvSpPr txBox="1"/>
          <p:nvPr/>
        </p:nvSpPr>
        <p:spPr>
          <a:xfrm rot="3087743">
            <a:off x="2488430" y="4298410"/>
            <a:ext cx="2244204" cy="522002"/>
          </a:xfrm>
          <a:prstGeom prst="rect">
            <a:avLst/>
          </a:prstGeom>
          <a:noFill/>
        </p:spPr>
        <p:txBody>
          <a:bodyPr wrap="none" lIns="0" tIns="0" rIns="0" bIns="0" rtlCol="0">
            <a:spAutoFit/>
          </a:bodyPr>
          <a:lstStyle/>
          <a:p>
            <a:pPr marL="0" marR="0" lvl="0" indent="0" algn="ctr" defTabSz="91436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accent5">
                    <a:lumMod val="20000"/>
                    <a:lumOff val="80000"/>
                  </a:schemeClr>
                </a:solidFill>
                <a:effectLst/>
                <a:uLnTx/>
                <a:uFillTx/>
                <a:latin typeface="Cascadia Code" panose="020B0609020000020004" pitchFamily="49" charset="0"/>
                <a:ea typeface="+mn-ea"/>
                <a:cs typeface="Cascadia Code" panose="020B0609020000020004" pitchFamily="49" charset="0"/>
              </a:rPr>
              <a:t>$count=true</a:t>
            </a:r>
          </a:p>
          <a:p>
            <a:pPr marL="0" marR="0" lvl="0" indent="0" algn="ctr" defTabSz="914367" rtl="0" eaLnBrk="1" fontAlgn="auto" latinLnBrk="0" hangingPunct="1">
              <a:lnSpc>
                <a:spcPct val="15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chemeClr val="accent5">
                    <a:lumMod val="20000"/>
                    <a:lumOff val="80000"/>
                  </a:schemeClr>
                </a:solidFill>
                <a:effectLst/>
                <a:uLnTx/>
                <a:uFillTx/>
                <a:latin typeface="Cascadia Code" panose="020B0609020000020004" pitchFamily="49" charset="0"/>
                <a:ea typeface="+mn-ea"/>
                <a:cs typeface="Cascadia Code" panose="020B0609020000020004" pitchFamily="49" charset="0"/>
              </a:rPr>
              <a:t>ConsistencyLevel</a:t>
            </a:r>
            <a:r>
              <a:rPr kumimoji="0" lang="en-US" sz="1200" b="0" i="0" u="none" strike="noStrike" kern="1200" cap="none" spc="0" normalizeH="0" baseline="0" noProof="0" dirty="0">
                <a:ln>
                  <a:noFill/>
                </a:ln>
                <a:solidFill>
                  <a:schemeClr val="accent5">
                    <a:lumMod val="20000"/>
                    <a:lumOff val="80000"/>
                  </a:schemeClr>
                </a:solidFill>
                <a:effectLst/>
                <a:uLnTx/>
                <a:uFillTx/>
                <a:latin typeface="Cascadia Code" panose="020B0609020000020004" pitchFamily="49" charset="0"/>
                <a:ea typeface="+mn-ea"/>
                <a:cs typeface="Cascadia Code" panose="020B0609020000020004" pitchFamily="49" charset="0"/>
              </a:rPr>
              <a:t>=eventual</a:t>
            </a:r>
          </a:p>
        </p:txBody>
      </p:sp>
    </p:spTree>
    <p:extLst>
      <p:ext uri="{BB962C8B-B14F-4D97-AF65-F5344CB8AC3E}">
        <p14:creationId xmlns:p14="http://schemas.microsoft.com/office/powerpoint/2010/main" val="448572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8"/>
                                        </p:tgtEl>
                                        <p:attrNameLst>
                                          <p:attrName>style.visibility</p:attrName>
                                        </p:attrNameLst>
                                      </p:cBhvr>
                                      <p:to>
                                        <p:strVal val="visible"/>
                                      </p:to>
                                    </p:set>
                                    <p:anim calcmode="lin" valueType="num">
                                      <p:cBhvr>
                                        <p:cTn id="7" dur="500" fill="hold"/>
                                        <p:tgtEl>
                                          <p:spTgt spid="478"/>
                                        </p:tgtEl>
                                        <p:attrNameLst>
                                          <p:attrName>ppt_w</p:attrName>
                                        </p:attrNameLst>
                                      </p:cBhvr>
                                      <p:tavLst>
                                        <p:tav tm="0">
                                          <p:val>
                                            <p:fltVal val="0"/>
                                          </p:val>
                                        </p:tav>
                                        <p:tav tm="100000">
                                          <p:val>
                                            <p:strVal val="#ppt_w"/>
                                          </p:val>
                                        </p:tav>
                                      </p:tavLst>
                                    </p:anim>
                                    <p:anim calcmode="lin" valueType="num">
                                      <p:cBhvr>
                                        <p:cTn id="8" dur="500" fill="hold"/>
                                        <p:tgtEl>
                                          <p:spTgt spid="478"/>
                                        </p:tgtEl>
                                        <p:attrNameLst>
                                          <p:attrName>ppt_h</p:attrName>
                                        </p:attrNameLst>
                                      </p:cBhvr>
                                      <p:tavLst>
                                        <p:tav tm="0">
                                          <p:val>
                                            <p:fltVal val="0"/>
                                          </p:val>
                                        </p:tav>
                                        <p:tav tm="100000">
                                          <p:val>
                                            <p:strVal val="#ppt_h"/>
                                          </p:val>
                                        </p:tav>
                                      </p:tavLst>
                                    </p:anim>
                                    <p:animEffect transition="in" filter="fade">
                                      <p:cBhvr>
                                        <p:cTn id="9" dur="500"/>
                                        <p:tgtEl>
                                          <p:spTgt spid="47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436"/>
                                        </p:tgtEl>
                                        <p:attrNameLst>
                                          <p:attrName>style.visibility</p:attrName>
                                        </p:attrNameLst>
                                      </p:cBhvr>
                                      <p:to>
                                        <p:strVal val="visible"/>
                                      </p:to>
                                    </p:set>
                                    <p:animEffect transition="in" filter="wipe(left)">
                                      <p:cBhvr>
                                        <p:cTn id="14" dur="500"/>
                                        <p:tgtEl>
                                          <p:spTgt spid="43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25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left)">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25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up)">
                                      <p:cBhvr>
                                        <p:cTn id="34" dur="250"/>
                                        <p:tgtEl>
                                          <p:spTgt spid="34"/>
                                        </p:tgtEl>
                                      </p:cBhvr>
                                    </p:animEffect>
                                  </p:childTnLst>
                                </p:cTn>
                              </p:par>
                              <p:par>
                                <p:cTn id="35" presetID="53" presetClass="entr" presetSubtype="16" fill="hold" nodeType="withEffect">
                                  <p:stCondLst>
                                    <p:cond delay="150"/>
                                  </p:stCondLst>
                                  <p:childTnLst>
                                    <p:set>
                                      <p:cBhvr>
                                        <p:cTn id="36" dur="1" fill="hold">
                                          <p:stCondLst>
                                            <p:cond delay="0"/>
                                          </p:stCondLst>
                                        </p:cTn>
                                        <p:tgtEl>
                                          <p:spTgt spid="29"/>
                                        </p:tgtEl>
                                        <p:attrNameLst>
                                          <p:attrName>style.visibility</p:attrName>
                                        </p:attrNameLst>
                                      </p:cBhvr>
                                      <p:to>
                                        <p:strVal val="visible"/>
                                      </p:to>
                                    </p:set>
                                    <p:anim calcmode="lin" valueType="num">
                                      <p:cBhvr>
                                        <p:cTn id="37" dur="250" fill="hold"/>
                                        <p:tgtEl>
                                          <p:spTgt spid="29"/>
                                        </p:tgtEl>
                                        <p:attrNameLst>
                                          <p:attrName>ppt_w</p:attrName>
                                        </p:attrNameLst>
                                      </p:cBhvr>
                                      <p:tavLst>
                                        <p:tav tm="0">
                                          <p:val>
                                            <p:fltVal val="0"/>
                                          </p:val>
                                        </p:tav>
                                        <p:tav tm="100000">
                                          <p:val>
                                            <p:strVal val="#ppt_w"/>
                                          </p:val>
                                        </p:tav>
                                      </p:tavLst>
                                    </p:anim>
                                    <p:anim calcmode="lin" valueType="num">
                                      <p:cBhvr>
                                        <p:cTn id="38" dur="250" fill="hold"/>
                                        <p:tgtEl>
                                          <p:spTgt spid="29"/>
                                        </p:tgtEl>
                                        <p:attrNameLst>
                                          <p:attrName>ppt_h</p:attrName>
                                        </p:attrNameLst>
                                      </p:cBhvr>
                                      <p:tavLst>
                                        <p:tav tm="0">
                                          <p:val>
                                            <p:fltVal val="0"/>
                                          </p:val>
                                        </p:tav>
                                        <p:tav tm="100000">
                                          <p:val>
                                            <p:strVal val="#ppt_h"/>
                                          </p:val>
                                        </p:tav>
                                      </p:tavLst>
                                    </p:anim>
                                    <p:animEffect transition="in" filter="fade">
                                      <p:cBhvr>
                                        <p:cTn id="39" dur="250"/>
                                        <p:tgtEl>
                                          <p:spTgt spid="29"/>
                                        </p:tgtEl>
                                      </p:cBhvr>
                                    </p:animEffect>
                                  </p:childTnLst>
                                </p:cTn>
                              </p:par>
                            </p:childTnLst>
                          </p:cTn>
                        </p:par>
                        <p:par>
                          <p:cTn id="40" fill="hold">
                            <p:stCondLst>
                              <p:cond delay="400"/>
                            </p:stCondLst>
                            <p:childTnLst>
                              <p:par>
                                <p:cTn id="41" presetID="8" presetClass="emph" presetSubtype="0" accel="10000" decel="20000" fill="hold" nodeType="afterEffect">
                                  <p:stCondLst>
                                    <p:cond delay="0"/>
                                  </p:stCondLst>
                                  <p:childTnLst>
                                    <p:animRot by="43200000">
                                      <p:cBhvr>
                                        <p:cTn id="42" dur="2000" fill="hold"/>
                                        <p:tgtEl>
                                          <p:spTgt spid="29"/>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up)">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up)">
                                      <p:cBhvr>
                                        <p:cTn id="52"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53EB85-8543-D249-4430-93A0ACFF8288}"/>
              </a:ext>
            </a:extLst>
          </p:cNvPr>
          <p:cNvSpPr>
            <a:spLocks noGrp="1"/>
          </p:cNvSpPr>
          <p:nvPr>
            <p:ph type="title"/>
          </p:nvPr>
        </p:nvSpPr>
        <p:spPr/>
        <p:txBody>
          <a:bodyPr/>
          <a:lstStyle/>
          <a:p>
            <a:r>
              <a:rPr lang="en-US" dirty="0"/>
              <a:t>Graph </a:t>
            </a:r>
            <a:r>
              <a:rPr lang="en-US"/>
              <a:t>Advanced Query</a:t>
            </a:r>
            <a:endParaRPr lang="en-US" dirty="0"/>
          </a:p>
        </p:txBody>
      </p:sp>
      <p:sp>
        <p:nvSpPr>
          <p:cNvPr id="5" name="Rounded Rectangle 4">
            <a:extLst>
              <a:ext uri="{FF2B5EF4-FFF2-40B4-BE49-F238E27FC236}">
                <a16:creationId xmlns:a16="http://schemas.microsoft.com/office/drawing/2014/main" id="{71449017-7062-9E0B-2E28-14C70D311C79}"/>
              </a:ext>
            </a:extLst>
          </p:cNvPr>
          <p:cNvSpPr/>
          <p:nvPr/>
        </p:nvSpPr>
        <p:spPr bwMode="auto">
          <a:xfrm>
            <a:off x="374582" y="3069073"/>
            <a:ext cx="11077074" cy="1155031"/>
          </a:xfrm>
          <a:prstGeom prst="roundRect">
            <a:avLst>
              <a:gd name="adj" fmla="val 6337"/>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AU" sz="2800" b="0" i="0" u="none" strike="noStrike" kern="1200" cap="none" spc="0" normalizeH="0" baseline="0" noProof="0" dirty="0">
                <a:ln>
                  <a:noFill/>
                </a:ln>
                <a:solidFill>
                  <a:srgbClr val="FAC760"/>
                </a:solidFill>
                <a:effectLst/>
                <a:highlight>
                  <a:srgbClr val="000000"/>
                </a:highlight>
                <a:uLnTx/>
                <a:uFillTx/>
                <a:latin typeface="Fira Code" panose="020B0809050000020004" pitchFamily="34" charset="0"/>
                <a:ea typeface="+mn-ea"/>
                <a:cs typeface="+mn-cs"/>
              </a:rPr>
              <a:t>Get-</a:t>
            </a:r>
            <a:r>
              <a:rPr kumimoji="0" lang="en-AU" sz="2800" b="0" i="0" u="none" strike="noStrike" kern="1200" cap="none" spc="0" normalizeH="0" baseline="0" noProof="0" dirty="0" err="1">
                <a:ln>
                  <a:noFill/>
                </a:ln>
                <a:solidFill>
                  <a:srgbClr val="FAC760"/>
                </a:solidFill>
                <a:effectLst/>
                <a:highlight>
                  <a:srgbClr val="000000"/>
                </a:highlight>
                <a:uLnTx/>
                <a:uFillTx/>
                <a:latin typeface="Fira Code" panose="020B0809050000020004" pitchFamily="34" charset="0"/>
                <a:ea typeface="+mn-ea"/>
                <a:cs typeface="+mn-cs"/>
              </a:rPr>
              <a:t>MgUser</a:t>
            </a:r>
            <a:r>
              <a:rPr kumimoji="0" lang="en-AU" sz="2800" b="0" i="0" u="none" strike="noStrike" kern="1200" cap="none" spc="0" normalizeH="0" baseline="0" noProof="0" dirty="0">
                <a:ln>
                  <a:noFill/>
                </a:ln>
                <a:solidFill>
                  <a:srgbClr val="DCE3EA"/>
                </a:solidFill>
                <a:effectLst/>
                <a:highlight>
                  <a:srgbClr val="000000"/>
                </a:highlight>
                <a:uLnTx/>
                <a:uFillTx/>
                <a:latin typeface="Fira Code" panose="020B0809050000020004" pitchFamily="34" charset="0"/>
                <a:ea typeface="+mn-ea"/>
                <a:cs typeface="+mn-cs"/>
              </a:rPr>
              <a:t> </a:t>
            </a:r>
            <a:r>
              <a:rPr kumimoji="0" lang="en-AU" sz="2800" b="1" i="0" u="none" strike="noStrike" kern="1200" cap="none" spc="0" normalizeH="0" baseline="0" noProof="0" dirty="0">
                <a:ln>
                  <a:noFill/>
                </a:ln>
                <a:solidFill>
                  <a:srgbClr val="43AAF9"/>
                </a:solidFill>
                <a:effectLst/>
                <a:highlight>
                  <a:srgbClr val="000000"/>
                </a:highlight>
                <a:uLnTx/>
                <a:uFillTx/>
                <a:latin typeface="Fira Code" panose="020B0809050000020004" pitchFamily="34" charset="0"/>
                <a:ea typeface="+mn-ea"/>
                <a:cs typeface="+mn-cs"/>
              </a:rPr>
              <a:t>-</a:t>
            </a:r>
            <a:r>
              <a:rPr kumimoji="0" lang="en-AU" sz="2800" b="0" i="0" u="none" strike="noStrike" kern="1200" cap="none" spc="0" normalizeH="0" baseline="0" noProof="0" dirty="0">
                <a:ln>
                  <a:noFill/>
                </a:ln>
                <a:solidFill>
                  <a:srgbClr val="DCE3EA"/>
                </a:solidFill>
                <a:effectLst/>
                <a:highlight>
                  <a:srgbClr val="000000"/>
                </a:highlight>
                <a:uLnTx/>
                <a:uFillTx/>
                <a:latin typeface="Fira Code" panose="020B0809050000020004" pitchFamily="34" charset="0"/>
                <a:ea typeface="+mn-ea"/>
                <a:cs typeface="+mn-cs"/>
              </a:rPr>
              <a:t>Filter </a:t>
            </a:r>
            <a:r>
              <a:rPr kumimoji="0" lang="en-AU" sz="2800" b="0" i="0" u="none" strike="noStrike" kern="1200" cap="none" spc="0" normalizeH="0" baseline="0" noProof="0" dirty="0">
                <a:ln>
                  <a:noFill/>
                </a:ln>
                <a:solidFill>
                  <a:srgbClr val="5BD1B9"/>
                </a:solidFill>
                <a:effectLst/>
                <a:highlight>
                  <a:srgbClr val="000000"/>
                </a:highlight>
                <a:uLnTx/>
                <a:uFillTx/>
                <a:latin typeface="Fira Code" panose="020B0809050000020004" pitchFamily="34" charset="0"/>
                <a:ea typeface="+mn-ea"/>
                <a:cs typeface="+mn-cs"/>
              </a:rPr>
              <a:t>'</a:t>
            </a:r>
            <a:r>
              <a:rPr kumimoji="0" lang="en-AU" sz="2800" b="0" i="0" u="none" strike="noStrike" kern="1200" cap="none" spc="0" normalizeH="0" baseline="0" noProof="0" dirty="0" err="1">
                <a:ln>
                  <a:noFill/>
                </a:ln>
                <a:solidFill>
                  <a:srgbClr val="5BD1B9"/>
                </a:solidFill>
                <a:effectLst/>
                <a:highlight>
                  <a:srgbClr val="000000"/>
                </a:highlight>
                <a:uLnTx/>
                <a:uFillTx/>
                <a:latin typeface="Fira Code" panose="020B0809050000020004" pitchFamily="34" charset="0"/>
                <a:ea typeface="+mn-ea"/>
                <a:cs typeface="+mn-cs"/>
              </a:rPr>
              <a:t>assignedLicenses</a:t>
            </a:r>
            <a:r>
              <a:rPr kumimoji="0" lang="en-AU" sz="2800" b="0" i="0" u="none" strike="noStrike" kern="1200" cap="none" spc="0" normalizeH="0" baseline="0" noProof="0" dirty="0">
                <a:ln>
                  <a:noFill/>
                </a:ln>
                <a:solidFill>
                  <a:srgbClr val="5BD1B9"/>
                </a:solidFill>
                <a:effectLst/>
                <a:highlight>
                  <a:srgbClr val="000000"/>
                </a:highlight>
                <a:uLnTx/>
                <a:uFillTx/>
                <a:latin typeface="Fira Code" panose="020B0809050000020004" pitchFamily="34" charset="0"/>
                <a:ea typeface="+mn-ea"/>
                <a:cs typeface="+mn-cs"/>
              </a:rPr>
              <a:t>/$count ne 0'</a:t>
            </a:r>
            <a:r>
              <a:rPr kumimoji="0" lang="en-AU" sz="2800" b="0" i="0" u="none" strike="noStrike" kern="1200" cap="none" spc="0" normalizeH="0" baseline="0" noProof="0" dirty="0">
                <a:ln>
                  <a:noFill/>
                </a:ln>
                <a:solidFill>
                  <a:srgbClr val="DCE3EA"/>
                </a:solidFill>
                <a:effectLst/>
                <a:highlight>
                  <a:srgbClr val="000000"/>
                </a:highlight>
                <a:uLnTx/>
                <a:uFillTx/>
                <a:latin typeface="Fira Code" panose="020B0809050000020004" pitchFamily="34" charset="0"/>
                <a:ea typeface="+mn-ea"/>
                <a:cs typeface="+mn-cs"/>
              </a:rPr>
              <a:t> </a:t>
            </a:r>
            <a:r>
              <a:rPr kumimoji="0" lang="en-AU" sz="2800" b="1" i="0" u="none" strike="noStrike" kern="1200" cap="none" spc="0" normalizeH="0" baseline="0" noProof="0" dirty="0">
                <a:ln>
                  <a:noFill/>
                </a:ln>
                <a:solidFill>
                  <a:srgbClr val="43AAF9"/>
                </a:solidFill>
                <a:effectLst/>
                <a:highlight>
                  <a:srgbClr val="000000"/>
                </a:highlight>
                <a:uLnTx/>
                <a:uFillTx/>
                <a:latin typeface="Fira Code" panose="020B0809050000020004" pitchFamily="34" charset="0"/>
                <a:ea typeface="+mn-ea"/>
                <a:cs typeface="+mn-cs"/>
              </a:rPr>
              <a:t>-</a:t>
            </a:r>
            <a:r>
              <a:rPr kumimoji="0" lang="en-AU" sz="2800" b="0" i="0" u="none" strike="noStrike" kern="1200" cap="none" spc="0" normalizeH="0" baseline="0" noProof="0" dirty="0" err="1">
                <a:ln>
                  <a:noFill/>
                </a:ln>
                <a:solidFill>
                  <a:srgbClr val="FFFFFF">
                    <a:lumMod val="50000"/>
                  </a:srgbClr>
                </a:solidFill>
                <a:effectLst/>
                <a:highlight>
                  <a:srgbClr val="000000"/>
                </a:highlight>
                <a:uLnTx/>
                <a:uFillTx/>
                <a:latin typeface="Fira Code" panose="020B0809050000020004" pitchFamily="34" charset="0"/>
                <a:ea typeface="+mn-ea"/>
                <a:cs typeface="+mn-cs"/>
              </a:rPr>
              <a:t>ConsistencyLevel</a:t>
            </a:r>
            <a:r>
              <a:rPr kumimoji="0" lang="en-AU" sz="2800" b="0" i="0" u="none" strike="noStrike" kern="1200" cap="none" spc="0" normalizeH="0" baseline="0" noProof="0" dirty="0">
                <a:ln>
                  <a:noFill/>
                </a:ln>
                <a:solidFill>
                  <a:srgbClr val="FFFFFF">
                    <a:lumMod val="50000"/>
                  </a:srgbClr>
                </a:solidFill>
                <a:effectLst/>
                <a:highlight>
                  <a:srgbClr val="000000"/>
                </a:highlight>
                <a:uLnTx/>
                <a:uFillTx/>
                <a:latin typeface="Fira Code" panose="020B0809050000020004" pitchFamily="34" charset="0"/>
                <a:ea typeface="+mn-ea"/>
                <a:cs typeface="+mn-cs"/>
              </a:rPr>
              <a:t> eventual </a:t>
            </a:r>
            <a:r>
              <a:rPr kumimoji="0" lang="en-AU" sz="2800" b="1" i="0" u="none" strike="noStrike" kern="1200" cap="none" spc="0" normalizeH="0" baseline="0" noProof="0" dirty="0">
                <a:ln>
                  <a:noFill/>
                </a:ln>
                <a:solidFill>
                  <a:srgbClr val="43AAF9"/>
                </a:solidFill>
                <a:effectLst/>
                <a:highlight>
                  <a:srgbClr val="000000"/>
                </a:highlight>
                <a:uLnTx/>
                <a:uFillTx/>
                <a:latin typeface="Fira Code" panose="020B0809050000020004" pitchFamily="34" charset="0"/>
                <a:ea typeface="+mn-ea"/>
                <a:cs typeface="+mn-cs"/>
              </a:rPr>
              <a:t>-</a:t>
            </a:r>
            <a:r>
              <a:rPr kumimoji="0" lang="en-AU" sz="2800" b="0" i="0" u="none" strike="noStrike" kern="1200" cap="none" spc="0" normalizeH="0" baseline="0" noProof="0" dirty="0" err="1">
                <a:ln>
                  <a:noFill/>
                </a:ln>
                <a:solidFill>
                  <a:srgbClr val="FFFFFF">
                    <a:lumMod val="50000"/>
                  </a:srgbClr>
                </a:solidFill>
                <a:effectLst/>
                <a:highlight>
                  <a:srgbClr val="000000"/>
                </a:highlight>
                <a:uLnTx/>
                <a:uFillTx/>
                <a:latin typeface="Fira Code" panose="020B0809050000020004" pitchFamily="34" charset="0"/>
                <a:ea typeface="+mn-ea"/>
                <a:cs typeface="+mn-cs"/>
              </a:rPr>
              <a:t>CountVariable</a:t>
            </a:r>
            <a:r>
              <a:rPr kumimoji="0" lang="en-AU" sz="2800" b="0" i="0" u="none" strike="noStrike" kern="1200" cap="none" spc="0" normalizeH="0" baseline="0" noProof="0" dirty="0">
                <a:ln>
                  <a:noFill/>
                </a:ln>
                <a:solidFill>
                  <a:srgbClr val="FFFFFF">
                    <a:lumMod val="50000"/>
                  </a:srgbClr>
                </a:solidFill>
                <a:effectLst/>
                <a:highlight>
                  <a:srgbClr val="000000"/>
                </a:highlight>
                <a:uLnTx/>
                <a:uFillTx/>
                <a:latin typeface="Fira Code" panose="020B0809050000020004" pitchFamily="34" charset="0"/>
                <a:ea typeface="+mn-ea"/>
                <a:cs typeface="+mn-cs"/>
              </a:rPr>
              <a:t> count</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735590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FA59-94F3-2345-BA64-8C9E978C76CB}"/>
              </a:ext>
            </a:extLst>
          </p:cNvPr>
          <p:cNvSpPr>
            <a:spLocks noGrp="1"/>
          </p:cNvSpPr>
          <p:nvPr>
            <p:ph type="title"/>
          </p:nvPr>
        </p:nvSpPr>
        <p:spPr/>
        <p:txBody>
          <a:bodyPr/>
          <a:lstStyle/>
          <a:p>
            <a:r>
              <a:rPr lang="en-US" dirty="0"/>
              <a:t>OData Casting in PowerShell</a:t>
            </a:r>
          </a:p>
        </p:txBody>
      </p:sp>
    </p:spTree>
    <p:extLst>
      <p:ext uri="{BB962C8B-B14F-4D97-AF65-F5344CB8AC3E}">
        <p14:creationId xmlns:p14="http://schemas.microsoft.com/office/powerpoint/2010/main" val="4268625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11018520" cy="369332"/>
          </a:xfrm>
        </p:spPr>
        <p:txBody>
          <a:bodyPr/>
          <a:lstStyle/>
          <a:p>
            <a:r>
              <a:rPr lang="en-US" sz="2400" dirty="0" err="1"/>
              <a:t>DirectoryObject</a:t>
            </a:r>
            <a:endParaRPr lang="en-US" sz="2400" dirty="0"/>
          </a:p>
        </p:txBody>
      </p:sp>
      <p:sp>
        <p:nvSpPr>
          <p:cNvPr id="12" name="TextBox 11">
            <a:extLst>
              <a:ext uri="{FF2B5EF4-FFF2-40B4-BE49-F238E27FC236}">
                <a16:creationId xmlns:a16="http://schemas.microsoft.com/office/drawing/2014/main" id="{D2654F61-7685-4370-9514-D22595742806}"/>
              </a:ext>
            </a:extLst>
          </p:cNvPr>
          <p:cNvSpPr txBox="1"/>
          <p:nvPr/>
        </p:nvSpPr>
        <p:spPr>
          <a:xfrm>
            <a:off x="329905" y="1377939"/>
            <a:ext cx="3522767" cy="1231106"/>
          </a:xfrm>
          <a:prstGeom prst="rect">
            <a:avLst/>
          </a:prstGeom>
          <a:noFill/>
        </p:spPr>
        <p:txBody>
          <a:bodyPr wrap="square" lIns="0" tIns="0" rIns="0" bIns="0" rtlCol="0">
            <a:spAutoFit/>
          </a:bodyPr>
          <a:lstStyle/>
          <a:p>
            <a:pPr>
              <a:spcAft>
                <a:spcPts val="1200"/>
              </a:spcAft>
            </a:pPr>
            <a:r>
              <a:rPr lang="en-US" sz="2000" dirty="0">
                <a:latin typeface="Segoe UI" panose="020B0502040204020203" pitchFamily="34" charset="0"/>
                <a:cs typeface="Segoe UI" panose="020B0502040204020203" pitchFamily="34" charset="0"/>
              </a:rPr>
              <a:t>The </a:t>
            </a:r>
            <a:r>
              <a:rPr lang="en-US" sz="2000" dirty="0" err="1">
                <a:latin typeface="Segoe UI" panose="020B0502040204020203" pitchFamily="34" charset="0"/>
                <a:cs typeface="Segoe UI" panose="020B0502040204020203" pitchFamily="34" charset="0"/>
              </a:rPr>
              <a:t>directoryObject</a:t>
            </a:r>
            <a:r>
              <a:rPr lang="en-US" sz="2000" dirty="0">
                <a:latin typeface="Segoe UI" panose="020B0502040204020203" pitchFamily="34" charset="0"/>
                <a:cs typeface="Segoe UI" panose="020B0502040204020203" pitchFamily="34" charset="0"/>
              </a:rPr>
              <a:t> type is the base type for many directory entity types including User, Group and Device.</a:t>
            </a:r>
          </a:p>
        </p:txBody>
      </p:sp>
      <p:sp>
        <p:nvSpPr>
          <p:cNvPr id="21" name="Rounded Rectangle 20">
            <a:extLst>
              <a:ext uri="{FF2B5EF4-FFF2-40B4-BE49-F238E27FC236}">
                <a16:creationId xmlns:a16="http://schemas.microsoft.com/office/drawing/2014/main" id="{8388B0CA-4E88-51FE-B475-96FD64B41511}"/>
              </a:ext>
            </a:extLst>
          </p:cNvPr>
          <p:cNvSpPr/>
          <p:nvPr/>
        </p:nvSpPr>
        <p:spPr bwMode="auto">
          <a:xfrm>
            <a:off x="6670320" y="305368"/>
            <a:ext cx="2765807" cy="830536"/>
          </a:xfrm>
          <a:prstGeom prst="roundRect">
            <a:avLst>
              <a:gd name="adj" fmla="val 6326"/>
            </a:avLst>
          </a:prstGeom>
          <a:solidFill>
            <a:schemeClr val="bg1">
              <a:lumMod val="95000"/>
            </a:schemeClr>
          </a:solidFill>
          <a:ln>
            <a:solidFill>
              <a:schemeClr val="tx1"/>
            </a:solidFill>
          </a:ln>
        </p:spPr>
        <p:style>
          <a:lnRef idx="0">
            <a:schemeClr val="accent4"/>
          </a:lnRef>
          <a:fillRef idx="3">
            <a:schemeClr val="accent4"/>
          </a:fillRef>
          <a:effectRef idx="3">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chemeClr val="tx1"/>
                </a:solidFill>
                <a:ea typeface="Segoe UI" pitchFamily="34" charset="0"/>
                <a:cs typeface="Segoe UI" pitchFamily="34" charset="0"/>
              </a:rPr>
              <a:t>DirectoryObject</a:t>
            </a:r>
            <a:endParaRPr lang="en-US" sz="2000" dirty="0">
              <a:solidFill>
                <a:schemeClr val="tx1"/>
              </a:solidFill>
              <a:ea typeface="Segoe UI" pitchFamily="34" charset="0"/>
              <a:cs typeface="Segoe UI" pitchFamily="34" charset="0"/>
            </a:endParaRPr>
          </a:p>
          <a:p>
            <a:pPr algn="ctr" defTabSz="932472" fontAlgn="base">
              <a:spcBef>
                <a:spcPct val="0"/>
              </a:spcBef>
              <a:spcAft>
                <a:spcPct val="0"/>
              </a:spcAft>
            </a:pPr>
            <a:r>
              <a:rPr lang="en-US" sz="2000" dirty="0">
                <a:solidFill>
                  <a:schemeClr val="tx1"/>
                </a:solidFill>
                <a:ea typeface="Segoe UI" pitchFamily="34" charset="0"/>
                <a:cs typeface="Segoe UI" pitchFamily="34" charset="0"/>
              </a:rPr>
              <a:t>(base type)</a:t>
            </a:r>
          </a:p>
        </p:txBody>
      </p:sp>
      <p:sp>
        <p:nvSpPr>
          <p:cNvPr id="23" name="Rounded Rectangle 22">
            <a:extLst>
              <a:ext uri="{FF2B5EF4-FFF2-40B4-BE49-F238E27FC236}">
                <a16:creationId xmlns:a16="http://schemas.microsoft.com/office/drawing/2014/main" id="{4AF2964E-95BA-5AB9-AC9B-4458F532FA73}"/>
              </a:ext>
            </a:extLst>
          </p:cNvPr>
          <p:cNvSpPr/>
          <p:nvPr/>
        </p:nvSpPr>
        <p:spPr bwMode="auto">
          <a:xfrm>
            <a:off x="4571073" y="1740951"/>
            <a:ext cx="1721474" cy="558000"/>
          </a:xfrm>
          <a:prstGeom prst="roundRect">
            <a:avLst>
              <a:gd name="adj" fmla="val 632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Application</a:t>
            </a:r>
          </a:p>
        </p:txBody>
      </p:sp>
      <p:cxnSp>
        <p:nvCxnSpPr>
          <p:cNvPr id="25" name="Straight Arrow Connector 24">
            <a:extLst>
              <a:ext uri="{FF2B5EF4-FFF2-40B4-BE49-F238E27FC236}">
                <a16:creationId xmlns:a16="http://schemas.microsoft.com/office/drawing/2014/main" id="{E7562355-364D-F507-6B70-6F76B6905181}"/>
              </a:ext>
            </a:extLst>
          </p:cNvPr>
          <p:cNvCxnSpPr>
            <a:cxnSpLocks/>
            <a:stCxn id="23" idx="3"/>
            <a:endCxn id="21" idx="2"/>
          </p:cNvCxnSpPr>
          <p:nvPr/>
        </p:nvCxnSpPr>
        <p:spPr>
          <a:xfrm flipV="1">
            <a:off x="6292547" y="1135904"/>
            <a:ext cx="1760677" cy="884047"/>
          </a:xfrm>
          <a:prstGeom prst="straightConnector1">
            <a:avLst/>
          </a:prstGeom>
          <a:ln w="28575">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 name="Rounded Rectangle 2">
            <a:extLst>
              <a:ext uri="{FF2B5EF4-FFF2-40B4-BE49-F238E27FC236}">
                <a16:creationId xmlns:a16="http://schemas.microsoft.com/office/drawing/2014/main" id="{38DE931E-4F51-92CC-9289-5F03659D76D5}"/>
              </a:ext>
            </a:extLst>
          </p:cNvPr>
          <p:cNvSpPr/>
          <p:nvPr/>
        </p:nvSpPr>
        <p:spPr bwMode="auto">
          <a:xfrm>
            <a:off x="9273742" y="1740951"/>
            <a:ext cx="2588353" cy="558000"/>
          </a:xfrm>
          <a:prstGeom prst="roundRect">
            <a:avLst>
              <a:gd name="adj" fmla="val 632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rgbClr val="FFFFFF"/>
                </a:solidFill>
                <a:ea typeface="Segoe UI" pitchFamily="34" charset="0"/>
                <a:cs typeface="Segoe UI" pitchFamily="34" charset="0"/>
              </a:rPr>
              <a:t>AdministrativeUnit</a:t>
            </a:r>
            <a:endParaRPr lang="en-US" sz="2000" dirty="0">
              <a:solidFill>
                <a:srgbClr val="FFFFFF"/>
              </a:solidFill>
              <a:ea typeface="Segoe UI" pitchFamily="34" charset="0"/>
              <a:cs typeface="Segoe UI" pitchFamily="34" charset="0"/>
            </a:endParaRPr>
          </a:p>
        </p:txBody>
      </p:sp>
      <p:sp>
        <p:nvSpPr>
          <p:cNvPr id="4" name="Rounded Rectangle 3">
            <a:extLst>
              <a:ext uri="{FF2B5EF4-FFF2-40B4-BE49-F238E27FC236}">
                <a16:creationId xmlns:a16="http://schemas.microsoft.com/office/drawing/2014/main" id="{A3D6ADEC-B326-3FF7-4090-47040C9EAB61}"/>
              </a:ext>
            </a:extLst>
          </p:cNvPr>
          <p:cNvSpPr/>
          <p:nvPr/>
        </p:nvSpPr>
        <p:spPr bwMode="auto">
          <a:xfrm>
            <a:off x="8804056" y="3094611"/>
            <a:ext cx="939371" cy="558000"/>
          </a:xfrm>
          <a:prstGeom prst="roundRect">
            <a:avLst>
              <a:gd name="adj" fmla="val 632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User</a:t>
            </a:r>
          </a:p>
        </p:txBody>
      </p:sp>
      <p:sp>
        <p:nvSpPr>
          <p:cNvPr id="5" name="Rounded Rectangle 4">
            <a:extLst>
              <a:ext uri="{FF2B5EF4-FFF2-40B4-BE49-F238E27FC236}">
                <a16:creationId xmlns:a16="http://schemas.microsoft.com/office/drawing/2014/main" id="{B188C757-0E92-381D-6CCA-FDB15859DD7B}"/>
              </a:ext>
            </a:extLst>
          </p:cNvPr>
          <p:cNvSpPr/>
          <p:nvPr/>
        </p:nvSpPr>
        <p:spPr bwMode="auto">
          <a:xfrm>
            <a:off x="5915536" y="3094611"/>
            <a:ext cx="1113145" cy="558000"/>
          </a:xfrm>
          <a:prstGeom prst="roundRect">
            <a:avLst>
              <a:gd name="adj" fmla="val 632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Group</a:t>
            </a:r>
          </a:p>
        </p:txBody>
      </p:sp>
      <p:sp>
        <p:nvSpPr>
          <p:cNvPr id="6" name="Rounded Rectangle 5">
            <a:extLst>
              <a:ext uri="{FF2B5EF4-FFF2-40B4-BE49-F238E27FC236}">
                <a16:creationId xmlns:a16="http://schemas.microsoft.com/office/drawing/2014/main" id="{966AE1BB-E146-131D-932B-512A30C1CC1F}"/>
              </a:ext>
            </a:extLst>
          </p:cNvPr>
          <p:cNvSpPr/>
          <p:nvPr/>
        </p:nvSpPr>
        <p:spPr bwMode="auto">
          <a:xfrm>
            <a:off x="6887810" y="3763169"/>
            <a:ext cx="2330826" cy="560318"/>
          </a:xfrm>
          <a:prstGeom prst="roundRect">
            <a:avLst>
              <a:gd name="adj" fmla="val 632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rgbClr val="FFFFFF"/>
                </a:solidFill>
                <a:ea typeface="Segoe UI" pitchFamily="34" charset="0"/>
                <a:cs typeface="Segoe UI" pitchFamily="34" charset="0"/>
              </a:rPr>
              <a:t>ServicePrincipal</a:t>
            </a:r>
            <a:endParaRPr lang="en-US" sz="2000" dirty="0">
              <a:solidFill>
                <a:srgbClr val="FFFFFF"/>
              </a:solidFill>
              <a:ea typeface="Segoe UI" pitchFamily="34" charset="0"/>
              <a:cs typeface="Segoe UI" pitchFamily="34" charset="0"/>
            </a:endParaRPr>
          </a:p>
        </p:txBody>
      </p:sp>
      <p:sp>
        <p:nvSpPr>
          <p:cNvPr id="9" name="Rounded Rectangle 8">
            <a:extLst>
              <a:ext uri="{FF2B5EF4-FFF2-40B4-BE49-F238E27FC236}">
                <a16:creationId xmlns:a16="http://schemas.microsoft.com/office/drawing/2014/main" id="{95AC38E1-6030-21D0-115B-8F6C67474EB6}"/>
              </a:ext>
            </a:extLst>
          </p:cNvPr>
          <p:cNvSpPr/>
          <p:nvPr/>
        </p:nvSpPr>
        <p:spPr bwMode="auto">
          <a:xfrm>
            <a:off x="5212954" y="2417781"/>
            <a:ext cx="1405164" cy="558000"/>
          </a:xfrm>
          <a:prstGeom prst="roundRect">
            <a:avLst>
              <a:gd name="adj" fmla="val 632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a:solidFill>
                  <a:srgbClr val="FFFFFF"/>
                </a:solidFill>
                <a:ea typeface="Segoe UI" pitchFamily="34" charset="0"/>
                <a:cs typeface="Segoe UI" pitchFamily="34" charset="0"/>
              </a:rPr>
              <a:t>Device</a:t>
            </a:r>
          </a:p>
        </p:txBody>
      </p:sp>
      <p:sp>
        <p:nvSpPr>
          <p:cNvPr id="10" name="Rounded Rectangle 9">
            <a:extLst>
              <a:ext uri="{FF2B5EF4-FFF2-40B4-BE49-F238E27FC236}">
                <a16:creationId xmlns:a16="http://schemas.microsoft.com/office/drawing/2014/main" id="{BD063BDB-6319-F2FA-22E8-BB0D9EE82A31}"/>
              </a:ext>
            </a:extLst>
          </p:cNvPr>
          <p:cNvSpPr/>
          <p:nvPr/>
        </p:nvSpPr>
        <p:spPr bwMode="auto">
          <a:xfrm>
            <a:off x="9149828" y="2431849"/>
            <a:ext cx="2330826" cy="560318"/>
          </a:xfrm>
          <a:prstGeom prst="roundRect">
            <a:avLst>
              <a:gd name="adj" fmla="val 6326"/>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000" dirty="0" err="1">
                <a:solidFill>
                  <a:srgbClr val="FFFFFF"/>
                </a:solidFill>
                <a:ea typeface="Segoe UI" pitchFamily="34" charset="0"/>
                <a:cs typeface="Segoe UI" pitchFamily="34" charset="0"/>
              </a:rPr>
              <a:t>DirectoryRole</a:t>
            </a:r>
            <a:endParaRPr lang="en-US" sz="2000" dirty="0">
              <a:solidFill>
                <a:srgbClr val="FFFFFF"/>
              </a:solidFill>
              <a:ea typeface="Segoe UI" pitchFamily="34" charset="0"/>
              <a:cs typeface="Segoe UI" pitchFamily="34" charset="0"/>
            </a:endParaRPr>
          </a:p>
        </p:txBody>
      </p:sp>
      <p:cxnSp>
        <p:nvCxnSpPr>
          <p:cNvPr id="11" name="Straight Arrow Connector 10">
            <a:extLst>
              <a:ext uri="{FF2B5EF4-FFF2-40B4-BE49-F238E27FC236}">
                <a16:creationId xmlns:a16="http://schemas.microsoft.com/office/drawing/2014/main" id="{AF2131C5-FFF0-E1DD-1286-64C3D78868DA}"/>
              </a:ext>
            </a:extLst>
          </p:cNvPr>
          <p:cNvCxnSpPr>
            <a:cxnSpLocks/>
            <a:endCxn id="21" idx="2"/>
          </p:cNvCxnSpPr>
          <p:nvPr/>
        </p:nvCxnSpPr>
        <p:spPr>
          <a:xfrm flipV="1">
            <a:off x="6618118" y="1135904"/>
            <a:ext cx="1435106" cy="1311996"/>
          </a:xfrm>
          <a:prstGeom prst="straightConnector1">
            <a:avLst/>
          </a:prstGeom>
          <a:ln w="28575">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10045A6-2405-6CC1-26DE-0D9E0D777695}"/>
              </a:ext>
            </a:extLst>
          </p:cNvPr>
          <p:cNvCxnSpPr>
            <a:cxnSpLocks/>
            <a:endCxn id="21" idx="2"/>
          </p:cNvCxnSpPr>
          <p:nvPr/>
        </p:nvCxnSpPr>
        <p:spPr>
          <a:xfrm flipV="1">
            <a:off x="6995891" y="1135904"/>
            <a:ext cx="1057333" cy="1957370"/>
          </a:xfrm>
          <a:prstGeom prst="straightConnector1">
            <a:avLst/>
          </a:prstGeom>
          <a:ln w="28575">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D75987A9-412B-6817-DD57-E302679410E4}"/>
              </a:ext>
            </a:extLst>
          </p:cNvPr>
          <p:cNvCxnSpPr>
            <a:cxnSpLocks/>
            <a:endCxn id="21" idx="2"/>
          </p:cNvCxnSpPr>
          <p:nvPr/>
        </p:nvCxnSpPr>
        <p:spPr>
          <a:xfrm flipH="1" flipV="1">
            <a:off x="8053224" y="1135904"/>
            <a:ext cx="789997" cy="1958707"/>
          </a:xfrm>
          <a:prstGeom prst="straightConnector1">
            <a:avLst/>
          </a:prstGeom>
          <a:ln w="28575">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93C66EC-3753-B36D-DCBE-970093287765}"/>
              </a:ext>
            </a:extLst>
          </p:cNvPr>
          <p:cNvCxnSpPr>
            <a:cxnSpLocks/>
            <a:endCxn id="21" idx="2"/>
          </p:cNvCxnSpPr>
          <p:nvPr/>
        </p:nvCxnSpPr>
        <p:spPr>
          <a:xfrm flipH="1" flipV="1">
            <a:off x="8053224" y="1135904"/>
            <a:ext cx="1112133" cy="1347211"/>
          </a:xfrm>
          <a:prstGeom prst="straightConnector1">
            <a:avLst/>
          </a:prstGeom>
          <a:ln w="28575">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6DA1B5EF-5D92-C004-E56A-8410CCAF73E1}"/>
              </a:ext>
            </a:extLst>
          </p:cNvPr>
          <p:cNvCxnSpPr>
            <a:cxnSpLocks/>
            <a:stCxn id="3" idx="1"/>
            <a:endCxn id="21" idx="2"/>
          </p:cNvCxnSpPr>
          <p:nvPr/>
        </p:nvCxnSpPr>
        <p:spPr>
          <a:xfrm flipH="1" flipV="1">
            <a:off x="8053224" y="1135904"/>
            <a:ext cx="1220518" cy="884047"/>
          </a:xfrm>
          <a:prstGeom prst="straightConnector1">
            <a:avLst/>
          </a:prstGeom>
          <a:ln w="28575">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E909F56-2260-636E-BD39-4321CFAE1676}"/>
              </a:ext>
            </a:extLst>
          </p:cNvPr>
          <p:cNvCxnSpPr>
            <a:cxnSpLocks/>
            <a:stCxn id="6" idx="0"/>
            <a:endCxn id="21" idx="2"/>
          </p:cNvCxnSpPr>
          <p:nvPr/>
        </p:nvCxnSpPr>
        <p:spPr>
          <a:xfrm flipV="1">
            <a:off x="8053223" y="1135904"/>
            <a:ext cx="1" cy="2627265"/>
          </a:xfrm>
          <a:prstGeom prst="straightConnector1">
            <a:avLst/>
          </a:prstGeom>
          <a:ln w="28575">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10502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3574325" cy="369332"/>
          </a:xfrm>
        </p:spPr>
        <p:txBody>
          <a:bodyPr/>
          <a:lstStyle/>
          <a:p>
            <a:r>
              <a:rPr lang="en-US" sz="2400" dirty="0"/>
              <a:t>A security group with different types of directory objects</a:t>
            </a:r>
          </a:p>
        </p:txBody>
      </p:sp>
      <p:sp>
        <p:nvSpPr>
          <p:cNvPr id="12" name="TextBox 11">
            <a:extLst>
              <a:ext uri="{FF2B5EF4-FFF2-40B4-BE49-F238E27FC236}">
                <a16:creationId xmlns:a16="http://schemas.microsoft.com/office/drawing/2014/main" id="{D2654F61-7685-4370-9514-D22595742806}"/>
              </a:ext>
            </a:extLst>
          </p:cNvPr>
          <p:cNvSpPr txBox="1"/>
          <p:nvPr/>
        </p:nvSpPr>
        <p:spPr>
          <a:xfrm>
            <a:off x="278347" y="2003770"/>
            <a:ext cx="3522767" cy="1538883"/>
          </a:xfrm>
          <a:prstGeom prst="rect">
            <a:avLst/>
          </a:prstGeom>
          <a:noFill/>
        </p:spPr>
        <p:txBody>
          <a:bodyPr wrap="square" lIns="0" tIns="0" rIns="0" bIns="0" rtlCol="0">
            <a:spAutoFit/>
          </a:bodyPr>
          <a:lstStyle/>
          <a:p>
            <a:pPr>
              <a:spcAft>
                <a:spcPts val="1200"/>
              </a:spcAft>
            </a:pPr>
            <a:r>
              <a:rPr lang="en-US" sz="2000" dirty="0">
                <a:latin typeface="Segoe UI" panose="020B0502040204020203" pitchFamily="34" charset="0"/>
                <a:cs typeface="Segoe UI" panose="020B0502040204020203" pitchFamily="34" charset="0"/>
              </a:rPr>
              <a:t>Let’s find out how to work with Graph PowerShell when dealing with commands that can return different types of objects.</a:t>
            </a:r>
          </a:p>
        </p:txBody>
      </p:sp>
      <p:pic>
        <p:nvPicPr>
          <p:cNvPr id="16" name="Picture 15" descr="A screenshot of a group&#10;&#10;Description automatically generated">
            <a:extLst>
              <a:ext uri="{FF2B5EF4-FFF2-40B4-BE49-F238E27FC236}">
                <a16:creationId xmlns:a16="http://schemas.microsoft.com/office/drawing/2014/main" id="{30898364-A5DF-6686-4080-FE95539DF7F0}"/>
              </a:ext>
            </a:extLst>
          </p:cNvPr>
          <p:cNvPicPr>
            <a:picLocks noChangeAspect="1"/>
          </p:cNvPicPr>
          <p:nvPr/>
        </p:nvPicPr>
        <p:blipFill>
          <a:blip r:embed="rId3"/>
          <a:stretch>
            <a:fillRect/>
          </a:stretch>
        </p:blipFill>
        <p:spPr>
          <a:xfrm>
            <a:off x="5245100" y="658192"/>
            <a:ext cx="5969000" cy="4737100"/>
          </a:xfrm>
          <a:prstGeom prst="rect">
            <a:avLst/>
          </a:prstGeom>
        </p:spPr>
      </p:pic>
    </p:spTree>
    <p:extLst>
      <p:ext uri="{BB962C8B-B14F-4D97-AF65-F5344CB8AC3E}">
        <p14:creationId xmlns:p14="http://schemas.microsoft.com/office/powerpoint/2010/main" val="293244019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FA59-94F3-2345-BA64-8C9E978C76CB}"/>
              </a:ext>
            </a:extLst>
          </p:cNvPr>
          <p:cNvSpPr>
            <a:spLocks noGrp="1"/>
          </p:cNvSpPr>
          <p:nvPr>
            <p:ph type="title"/>
          </p:nvPr>
        </p:nvSpPr>
        <p:spPr/>
        <p:txBody>
          <a:bodyPr/>
          <a:lstStyle/>
          <a:p>
            <a:r>
              <a:rPr lang="en-US" dirty="0"/>
              <a:t>Graph PowerShell Tips</a:t>
            </a:r>
          </a:p>
        </p:txBody>
      </p:sp>
    </p:spTree>
    <p:extLst>
      <p:ext uri="{BB962C8B-B14F-4D97-AF65-F5344CB8AC3E}">
        <p14:creationId xmlns:p14="http://schemas.microsoft.com/office/powerpoint/2010/main" val="4127685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1207615"/>
            <a:ext cx="4171268" cy="2326791"/>
          </a:xfrm>
        </p:spPr>
        <p:txBody>
          <a:bodyPr/>
          <a:lstStyle/>
          <a:p>
            <a:r>
              <a:rPr lang="en-US" dirty="0">
                <a:solidFill>
                  <a:srgbClr val="646464"/>
                </a:solidFill>
              </a:rPr>
              <a:t>Tip #1:</a:t>
            </a:r>
            <a:br>
              <a:rPr lang="en-US" dirty="0"/>
            </a:br>
            <a:br>
              <a:rPr lang="en-US" dirty="0"/>
            </a:br>
            <a:r>
              <a:rPr lang="en-US" dirty="0"/>
              <a:t>Online Parameter</a:t>
            </a:r>
            <a:br>
              <a:rPr lang="en-US" dirty="0"/>
            </a:br>
            <a:br>
              <a:rPr lang="en-US" dirty="0"/>
            </a:br>
            <a:r>
              <a:rPr lang="en-US" sz="2400" dirty="0"/>
              <a:t>Get-Help &lt;</a:t>
            </a:r>
            <a:r>
              <a:rPr lang="en-US" sz="2400" dirty="0" err="1"/>
              <a:t>cmd</a:t>
            </a:r>
            <a:r>
              <a:rPr lang="en-US" sz="2400" dirty="0"/>
              <a:t>&gt; </a:t>
            </a:r>
            <a:r>
              <a:rPr lang="en-US" sz="2400" dirty="0">
                <a:solidFill>
                  <a:srgbClr val="0070C0"/>
                </a:solidFill>
                <a:latin typeface="Consolas" panose="020B0609020204030204" pitchFamily="49" charset="0"/>
                <a:cs typeface="Consolas" panose="020B0609020204030204" pitchFamily="49" charset="0"/>
              </a:rPr>
              <a:t>-Online</a:t>
            </a:r>
            <a:endParaRPr lang="en-US" dirty="0">
              <a:solidFill>
                <a:schemeClr val="accent3"/>
              </a:solidFill>
            </a:endParaRPr>
          </a:p>
        </p:txBody>
      </p:sp>
    </p:spTree>
    <p:extLst>
      <p:ext uri="{BB962C8B-B14F-4D97-AF65-F5344CB8AC3E}">
        <p14:creationId xmlns:p14="http://schemas.microsoft.com/office/powerpoint/2010/main" val="1672233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1041416"/>
            <a:ext cx="4171268" cy="2492990"/>
          </a:xfrm>
        </p:spPr>
        <p:txBody>
          <a:bodyPr/>
          <a:lstStyle/>
          <a:p>
            <a:r>
              <a:rPr lang="en-US" dirty="0">
                <a:solidFill>
                  <a:srgbClr val="646464"/>
                </a:solidFill>
              </a:rPr>
              <a:t>Tip #2:</a:t>
            </a:r>
            <a:br>
              <a:rPr lang="en-US" dirty="0"/>
            </a:br>
            <a:br>
              <a:rPr lang="en-US" dirty="0"/>
            </a:br>
            <a:r>
              <a:rPr lang="en-US" dirty="0" err="1"/>
              <a:t>ToJsonString</a:t>
            </a:r>
            <a:r>
              <a:rPr lang="en-US" dirty="0"/>
              <a:t>()</a:t>
            </a:r>
            <a:br>
              <a:rPr lang="en-US" dirty="0"/>
            </a:br>
            <a:br>
              <a:rPr lang="en-US" dirty="0"/>
            </a:br>
            <a:endParaRPr lang="en-US" dirty="0">
              <a:solidFill>
                <a:schemeClr val="accent3"/>
              </a:solidFill>
            </a:endParaRPr>
          </a:p>
        </p:txBody>
      </p:sp>
    </p:spTree>
    <p:extLst>
      <p:ext uri="{BB962C8B-B14F-4D97-AF65-F5344CB8AC3E}">
        <p14:creationId xmlns:p14="http://schemas.microsoft.com/office/powerpoint/2010/main" val="3570678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1041416"/>
            <a:ext cx="4171268" cy="2492990"/>
          </a:xfrm>
        </p:spPr>
        <p:txBody>
          <a:bodyPr/>
          <a:lstStyle/>
          <a:p>
            <a:r>
              <a:rPr lang="en-US" dirty="0">
                <a:solidFill>
                  <a:srgbClr val="646464"/>
                </a:solidFill>
              </a:rPr>
              <a:t>Tip #3:</a:t>
            </a:r>
            <a:br>
              <a:rPr lang="en-US" dirty="0"/>
            </a:br>
            <a:br>
              <a:rPr lang="en-US" dirty="0"/>
            </a:br>
            <a:r>
              <a:rPr lang="en-US" dirty="0" err="1"/>
              <a:t>FindPermissions</a:t>
            </a:r>
            <a:br>
              <a:rPr lang="en-US" dirty="0"/>
            </a:br>
            <a:br>
              <a:rPr lang="en-US" dirty="0"/>
            </a:br>
            <a:endParaRPr lang="en-US" dirty="0">
              <a:solidFill>
                <a:schemeClr val="accent3"/>
              </a:solidFill>
            </a:endParaRPr>
          </a:p>
        </p:txBody>
      </p:sp>
    </p:spTree>
    <p:extLst>
      <p:ext uri="{BB962C8B-B14F-4D97-AF65-F5344CB8AC3E}">
        <p14:creationId xmlns:p14="http://schemas.microsoft.com/office/powerpoint/2010/main" val="21092101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3890882" cy="369332"/>
          </a:xfrm>
        </p:spPr>
        <p:txBody>
          <a:bodyPr/>
          <a:lstStyle/>
          <a:p>
            <a:r>
              <a:rPr lang="en-US" sz="2400" dirty="0"/>
              <a:t>Microsoft Graph PowerShell is…</a:t>
            </a:r>
          </a:p>
        </p:txBody>
      </p:sp>
      <p:sp>
        <p:nvSpPr>
          <p:cNvPr id="12" name="TextBox 11">
            <a:extLst>
              <a:ext uri="{FF2B5EF4-FFF2-40B4-BE49-F238E27FC236}">
                <a16:creationId xmlns:a16="http://schemas.microsoft.com/office/drawing/2014/main" id="{D2654F61-7685-4370-9514-D22595742806}"/>
              </a:ext>
            </a:extLst>
          </p:cNvPr>
          <p:cNvSpPr txBox="1"/>
          <p:nvPr/>
        </p:nvSpPr>
        <p:spPr>
          <a:xfrm>
            <a:off x="329905" y="1377939"/>
            <a:ext cx="3522767" cy="3077766"/>
          </a:xfrm>
          <a:prstGeom prst="rect">
            <a:avLst/>
          </a:prstGeom>
          <a:noFill/>
        </p:spPr>
        <p:txBody>
          <a:bodyPr wrap="square" lIns="0" tIns="0" rIns="0" bIns="0" rtlCol="0">
            <a:spAutoFit/>
          </a:bodyPr>
          <a:lstStyle/>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A wrapper over the Microsoft Graph API</a:t>
            </a:r>
          </a:p>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Open source</a:t>
            </a:r>
          </a:p>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Monthly/fortnightly releases (bug fixes, new features)</a:t>
            </a:r>
          </a:p>
          <a:p>
            <a:pPr marL="342900" indent="-342900">
              <a:spcAft>
                <a:spcPts val="1200"/>
              </a:spcAft>
              <a:buFont typeface="Arial" panose="020B0604020202020204" pitchFamily="34" charset="0"/>
              <a:buChar char="•"/>
            </a:pPr>
            <a:r>
              <a:rPr lang="en-US" sz="2000" dirty="0">
                <a:latin typeface="Segoe UI" panose="020B0502040204020203" pitchFamily="34" charset="0"/>
                <a:cs typeface="Segoe UI" panose="020B0502040204020203" pitchFamily="34" charset="0"/>
              </a:rPr>
              <a:t>Code generated using </a:t>
            </a:r>
            <a:r>
              <a:rPr lang="en-US" sz="2000" dirty="0" err="1">
                <a:latin typeface="Segoe UI" panose="020B0502040204020203" pitchFamily="34" charset="0"/>
                <a:cs typeface="Segoe UI" panose="020B0502040204020203" pitchFamily="34" charset="0"/>
              </a:rPr>
              <a:t>AutoRest</a:t>
            </a:r>
            <a:endParaRPr lang="en-US" sz="2000" dirty="0">
              <a:latin typeface="Segoe UI" panose="020B0502040204020203" pitchFamily="34" charset="0"/>
              <a:cs typeface="Segoe UI" panose="020B0502040204020203" pitchFamily="34" charset="0"/>
            </a:endParaRPr>
          </a:p>
          <a:p>
            <a:pPr marL="342900" indent="-342900">
              <a:spcAft>
                <a:spcPts val="1200"/>
              </a:spcAft>
              <a:buFont typeface="Arial" panose="020B0604020202020204" pitchFamily="34" charset="0"/>
              <a:buChar char="•"/>
            </a:pPr>
            <a:endParaRPr lang="en-US" sz="2000" dirty="0">
              <a:latin typeface="Segoe UI" panose="020B0502040204020203" pitchFamily="34" charset="0"/>
              <a:cs typeface="Segoe UI" panose="020B0502040204020203" pitchFamily="34" charset="0"/>
            </a:endParaRPr>
          </a:p>
        </p:txBody>
      </p:sp>
      <p:pic>
        <p:nvPicPr>
          <p:cNvPr id="7" name="Picture 6" descr="A screenshot of a computer&#10;&#10;Description automatically generated">
            <a:extLst>
              <a:ext uri="{FF2B5EF4-FFF2-40B4-BE49-F238E27FC236}">
                <a16:creationId xmlns:a16="http://schemas.microsoft.com/office/drawing/2014/main" id="{750E013B-E5E5-F526-770F-2EB0F57694B2}"/>
              </a:ext>
            </a:extLst>
          </p:cNvPr>
          <p:cNvPicPr>
            <a:picLocks noChangeAspect="1"/>
          </p:cNvPicPr>
          <p:nvPr/>
        </p:nvPicPr>
        <p:blipFill>
          <a:blip r:embed="rId2"/>
          <a:stretch>
            <a:fillRect/>
          </a:stretch>
        </p:blipFill>
        <p:spPr>
          <a:xfrm>
            <a:off x="4356100" y="1201532"/>
            <a:ext cx="7711663" cy="4969461"/>
          </a:xfrm>
          <a:prstGeom prst="rect">
            <a:avLst/>
          </a:prstGeom>
        </p:spPr>
      </p:pic>
    </p:spTree>
    <p:extLst>
      <p:ext uri="{BB962C8B-B14F-4D97-AF65-F5344CB8AC3E}">
        <p14:creationId xmlns:p14="http://schemas.microsoft.com/office/powerpoint/2010/main" val="32845257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Find-</a:t>
            </a:r>
            <a:r>
              <a:rPr lang="en-US" dirty="0" err="1"/>
              <a:t>MgGraphCommand</a:t>
            </a:r>
            <a:endParaRPr lang="en-US" dirty="0"/>
          </a:p>
        </p:txBody>
      </p:sp>
      <p:pic>
        <p:nvPicPr>
          <p:cNvPr id="7" name="Picture 6" descr="A screenshot of a computer program&#10;&#10;Description automatically generated">
            <a:extLst>
              <a:ext uri="{FF2B5EF4-FFF2-40B4-BE49-F238E27FC236}">
                <a16:creationId xmlns:a16="http://schemas.microsoft.com/office/drawing/2014/main" id="{AA215A2D-936E-8924-C274-A7AA069F6286}"/>
              </a:ext>
            </a:extLst>
          </p:cNvPr>
          <p:cNvPicPr>
            <a:picLocks noChangeAspect="1"/>
          </p:cNvPicPr>
          <p:nvPr/>
        </p:nvPicPr>
        <p:blipFill>
          <a:blip r:embed="rId3"/>
          <a:stretch>
            <a:fillRect/>
          </a:stretch>
        </p:blipFill>
        <p:spPr>
          <a:xfrm>
            <a:off x="235390" y="2623915"/>
            <a:ext cx="11576368" cy="3179356"/>
          </a:xfrm>
          <a:prstGeom prst="rect">
            <a:avLst/>
          </a:prstGeom>
        </p:spPr>
      </p:pic>
    </p:spTree>
    <p:extLst>
      <p:ext uri="{BB962C8B-B14F-4D97-AF65-F5344CB8AC3E}">
        <p14:creationId xmlns:p14="http://schemas.microsoft.com/office/powerpoint/2010/main" val="113419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1041416"/>
            <a:ext cx="4171268" cy="2492990"/>
          </a:xfrm>
        </p:spPr>
        <p:txBody>
          <a:bodyPr/>
          <a:lstStyle/>
          <a:p>
            <a:r>
              <a:rPr lang="en-US" dirty="0">
                <a:solidFill>
                  <a:srgbClr val="646464"/>
                </a:solidFill>
              </a:rPr>
              <a:t>Tip #4:</a:t>
            </a:r>
            <a:br>
              <a:rPr lang="en-US" dirty="0"/>
            </a:br>
            <a:br>
              <a:rPr lang="en-US" dirty="0"/>
            </a:br>
            <a:r>
              <a:rPr lang="en-US" dirty="0"/>
              <a:t>Count commands</a:t>
            </a:r>
            <a:br>
              <a:rPr lang="en-US" dirty="0"/>
            </a:br>
            <a:br>
              <a:rPr lang="en-US" dirty="0"/>
            </a:br>
            <a:endParaRPr lang="en-US" dirty="0">
              <a:solidFill>
                <a:schemeClr val="accent3"/>
              </a:solidFill>
            </a:endParaRPr>
          </a:p>
        </p:txBody>
      </p:sp>
    </p:spTree>
    <p:extLst>
      <p:ext uri="{BB962C8B-B14F-4D97-AF65-F5344CB8AC3E}">
        <p14:creationId xmlns:p14="http://schemas.microsoft.com/office/powerpoint/2010/main" val="111285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11018520" cy="369332"/>
          </a:xfrm>
        </p:spPr>
        <p:txBody>
          <a:bodyPr/>
          <a:lstStyle/>
          <a:p>
            <a:r>
              <a:rPr lang="en-US" sz="2400" dirty="0"/>
              <a:t>Get*</a:t>
            </a:r>
            <a:r>
              <a:rPr lang="en-US" sz="2400" dirty="0" err="1"/>
              <a:t>MgCount</a:t>
            </a:r>
            <a:endParaRPr lang="en-US" sz="2400" dirty="0"/>
          </a:p>
        </p:txBody>
      </p:sp>
      <p:sp>
        <p:nvSpPr>
          <p:cNvPr id="12" name="TextBox 11">
            <a:extLst>
              <a:ext uri="{FF2B5EF4-FFF2-40B4-BE49-F238E27FC236}">
                <a16:creationId xmlns:a16="http://schemas.microsoft.com/office/drawing/2014/main" id="{D2654F61-7685-4370-9514-D22595742806}"/>
              </a:ext>
            </a:extLst>
          </p:cNvPr>
          <p:cNvSpPr txBox="1"/>
          <p:nvPr/>
        </p:nvSpPr>
        <p:spPr>
          <a:xfrm>
            <a:off x="329905" y="1377939"/>
            <a:ext cx="3522767" cy="1107996"/>
          </a:xfrm>
          <a:prstGeom prst="rect">
            <a:avLst/>
          </a:prstGeom>
          <a:noFill/>
        </p:spPr>
        <p:txBody>
          <a:bodyPr wrap="square" lIns="0" tIns="0" rIns="0" bIns="0" rtlCol="0">
            <a:spAutoFit/>
          </a:bodyPr>
          <a:lstStyle/>
          <a:p>
            <a:pPr>
              <a:spcAft>
                <a:spcPts val="1200"/>
              </a:spcAft>
            </a:pPr>
            <a:r>
              <a:rPr lang="en-US" sz="2400" dirty="0">
                <a:latin typeface="Segoe UI" panose="020B0502040204020203" pitchFamily="34" charset="0"/>
                <a:cs typeface="Segoe UI" panose="020B0502040204020203" pitchFamily="34" charset="0"/>
              </a:rPr>
              <a:t>These ready-made commands are super easy to remember!</a:t>
            </a:r>
            <a:endParaRPr lang="en-US" sz="2400" dirty="0"/>
          </a:p>
        </p:txBody>
      </p:sp>
      <p:pic>
        <p:nvPicPr>
          <p:cNvPr id="3" name="Picture 2" descr="A screenshot of a computer program&#10;&#10;Description automatically generated">
            <a:extLst>
              <a:ext uri="{FF2B5EF4-FFF2-40B4-BE49-F238E27FC236}">
                <a16:creationId xmlns:a16="http://schemas.microsoft.com/office/drawing/2014/main" id="{F4862C18-C850-1583-5B3C-46F1146B6B10}"/>
              </a:ext>
            </a:extLst>
          </p:cNvPr>
          <p:cNvPicPr>
            <a:picLocks noChangeAspect="1"/>
          </p:cNvPicPr>
          <p:nvPr/>
        </p:nvPicPr>
        <p:blipFill>
          <a:blip r:embed="rId2"/>
          <a:stretch>
            <a:fillRect/>
          </a:stretch>
        </p:blipFill>
        <p:spPr>
          <a:xfrm>
            <a:off x="4182577" y="1057836"/>
            <a:ext cx="8125672" cy="5111154"/>
          </a:xfrm>
          <a:prstGeom prst="rect">
            <a:avLst/>
          </a:prstGeom>
        </p:spPr>
      </p:pic>
    </p:spTree>
    <p:extLst>
      <p:ext uri="{BB962C8B-B14F-4D97-AF65-F5344CB8AC3E}">
        <p14:creationId xmlns:p14="http://schemas.microsoft.com/office/powerpoint/2010/main" val="339257018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Bonus tip! You can even use Filter with them…</a:t>
            </a:r>
          </a:p>
        </p:txBody>
      </p:sp>
      <p:pic>
        <p:nvPicPr>
          <p:cNvPr id="6" name="Picture 5" descr="A screen shot of a computer&#10;&#10;Description automatically generated">
            <a:extLst>
              <a:ext uri="{FF2B5EF4-FFF2-40B4-BE49-F238E27FC236}">
                <a16:creationId xmlns:a16="http://schemas.microsoft.com/office/drawing/2014/main" id="{959A1AD8-E56B-1C5E-BB95-11455490746E}"/>
              </a:ext>
            </a:extLst>
          </p:cNvPr>
          <p:cNvPicPr>
            <a:picLocks noChangeAspect="1"/>
          </p:cNvPicPr>
          <p:nvPr/>
        </p:nvPicPr>
        <p:blipFill>
          <a:blip r:embed="rId3"/>
          <a:stretch>
            <a:fillRect/>
          </a:stretch>
        </p:blipFill>
        <p:spPr>
          <a:xfrm>
            <a:off x="0" y="2384613"/>
            <a:ext cx="12353675" cy="3749556"/>
          </a:xfrm>
          <a:prstGeom prst="rect">
            <a:avLst/>
          </a:prstGeom>
        </p:spPr>
      </p:pic>
    </p:spTree>
    <p:extLst>
      <p:ext uri="{BB962C8B-B14F-4D97-AF65-F5344CB8AC3E}">
        <p14:creationId xmlns:p14="http://schemas.microsoft.com/office/powerpoint/2010/main" val="3743638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You get a count command for every relationship!</a:t>
            </a:r>
          </a:p>
        </p:txBody>
      </p:sp>
      <p:pic>
        <p:nvPicPr>
          <p:cNvPr id="5" name="Picture 4" descr="A screenshot of a computer&#10;&#10;Description automatically generated">
            <a:extLst>
              <a:ext uri="{FF2B5EF4-FFF2-40B4-BE49-F238E27FC236}">
                <a16:creationId xmlns:a16="http://schemas.microsoft.com/office/drawing/2014/main" id="{C7E0755F-6AD6-C39E-51A2-6EBC5F4759F6}"/>
              </a:ext>
            </a:extLst>
          </p:cNvPr>
          <p:cNvPicPr>
            <a:picLocks noChangeAspect="1"/>
          </p:cNvPicPr>
          <p:nvPr/>
        </p:nvPicPr>
        <p:blipFill>
          <a:blip r:embed="rId3"/>
          <a:stretch>
            <a:fillRect/>
          </a:stretch>
        </p:blipFill>
        <p:spPr>
          <a:xfrm>
            <a:off x="588263" y="2059639"/>
            <a:ext cx="11204447" cy="3874995"/>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CF0FA6A1-76C1-875F-958F-DA545B4FF989}"/>
              </a:ext>
            </a:extLst>
          </p:cNvPr>
          <p:cNvPicPr>
            <a:picLocks noChangeAspect="1"/>
          </p:cNvPicPr>
          <p:nvPr/>
        </p:nvPicPr>
        <p:blipFill>
          <a:blip r:embed="rId4"/>
          <a:stretch>
            <a:fillRect/>
          </a:stretch>
        </p:blipFill>
        <p:spPr>
          <a:xfrm>
            <a:off x="-225847" y="1295302"/>
            <a:ext cx="12643693" cy="5894391"/>
          </a:xfrm>
          <a:prstGeom prst="rect">
            <a:avLst/>
          </a:prstGeom>
        </p:spPr>
      </p:pic>
    </p:spTree>
    <p:extLst>
      <p:ext uri="{BB962C8B-B14F-4D97-AF65-F5344CB8AC3E}">
        <p14:creationId xmlns:p14="http://schemas.microsoft.com/office/powerpoint/2010/main" val="1215920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168" y="2111942"/>
            <a:ext cx="4641209" cy="1440394"/>
          </a:xfrm>
        </p:spPr>
        <p:txBody>
          <a:bodyPr/>
          <a:lstStyle/>
          <a:p>
            <a:r>
              <a:rPr lang="en-US" dirty="0">
                <a:solidFill>
                  <a:srgbClr val="646464"/>
                </a:solidFill>
              </a:rPr>
              <a:t>Tip #5:</a:t>
            </a:r>
            <a:br>
              <a:rPr lang="en-US" dirty="0"/>
            </a:br>
            <a:br>
              <a:rPr lang="en-US" dirty="0"/>
            </a:br>
            <a:r>
              <a:rPr lang="en-US" sz="3200" dirty="0"/>
              <a:t>Invoke-</a:t>
            </a:r>
            <a:r>
              <a:rPr lang="en-US" sz="3200" dirty="0" err="1"/>
              <a:t>MgGraphRequest</a:t>
            </a:r>
            <a:endParaRPr lang="en-US" dirty="0">
              <a:solidFill>
                <a:schemeClr val="accent3"/>
              </a:solidFill>
            </a:endParaRPr>
          </a:p>
        </p:txBody>
      </p:sp>
    </p:spTree>
    <p:extLst>
      <p:ext uri="{BB962C8B-B14F-4D97-AF65-F5344CB8AC3E}">
        <p14:creationId xmlns:p14="http://schemas.microsoft.com/office/powerpoint/2010/main" val="2249131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236764"/>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5"/>
            <a:ext cx="3827827" cy="1107996"/>
          </a:xfrm>
        </p:spPr>
        <p:txBody>
          <a:bodyPr/>
          <a:lstStyle/>
          <a:p>
            <a:r>
              <a:rPr lang="en-US" sz="2400" dirty="0"/>
              <a:t>Sometimes you need to do something that is not possible out of the box</a:t>
            </a:r>
          </a:p>
        </p:txBody>
      </p:sp>
      <p:sp>
        <p:nvSpPr>
          <p:cNvPr id="12" name="TextBox 11">
            <a:extLst>
              <a:ext uri="{FF2B5EF4-FFF2-40B4-BE49-F238E27FC236}">
                <a16:creationId xmlns:a16="http://schemas.microsoft.com/office/drawing/2014/main" id="{D2654F61-7685-4370-9514-D22595742806}"/>
              </a:ext>
            </a:extLst>
          </p:cNvPr>
          <p:cNvSpPr txBox="1"/>
          <p:nvPr/>
        </p:nvSpPr>
        <p:spPr>
          <a:xfrm>
            <a:off x="278347" y="1930029"/>
            <a:ext cx="3904230" cy="3631763"/>
          </a:xfrm>
          <a:prstGeom prst="rect">
            <a:avLst/>
          </a:prstGeom>
          <a:noFill/>
        </p:spPr>
        <p:txBody>
          <a:bodyPr wrap="square" lIns="0" tIns="0" rIns="0" bIns="0" rtlCol="0">
            <a:spAutoFit/>
          </a:bodyPr>
          <a:lstStyle/>
          <a:p>
            <a:pPr marL="342900" indent="-342900">
              <a:spcAft>
                <a:spcPts val="12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Take for example querying large tenants with a million users, devices or </a:t>
            </a:r>
            <a:r>
              <a:rPr lang="en-US" sz="2400" dirty="0" err="1">
                <a:latin typeface="Segoe UI" panose="020B0502040204020203" pitchFamily="34" charset="0"/>
                <a:cs typeface="Segoe UI" panose="020B0502040204020203" pitchFamily="34" charset="0"/>
              </a:rPr>
              <a:t>servicePrincipals</a:t>
            </a:r>
            <a:r>
              <a:rPr lang="en-US" sz="2400" dirty="0">
                <a:latin typeface="Segoe UI" panose="020B0502040204020203" pitchFamily="34" charset="0"/>
                <a:cs typeface="Segoe UI" panose="020B0502040204020203" pitchFamily="34" charset="0"/>
              </a:rPr>
              <a:t>...</a:t>
            </a:r>
          </a:p>
          <a:p>
            <a:pPr marL="342900" indent="-342900">
              <a:spcAft>
                <a:spcPts val="12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The –All can run for hours paging through results.</a:t>
            </a:r>
          </a:p>
          <a:p>
            <a:pPr marL="342900" indent="-342900">
              <a:spcAft>
                <a:spcPts val="1200"/>
              </a:spcAft>
              <a:buFont typeface="Arial" panose="020B0604020202020204" pitchFamily="34" charset="0"/>
              <a:buChar char="•"/>
            </a:pPr>
            <a:r>
              <a:rPr lang="en-US" sz="2400" dirty="0">
                <a:latin typeface="Segoe UI" panose="020B0502040204020203" pitchFamily="34" charset="0"/>
                <a:cs typeface="Segoe UI" panose="020B0502040204020203" pitchFamily="34" charset="0"/>
              </a:rPr>
              <a:t>How do you add support for resuming and showing progress?</a:t>
            </a:r>
          </a:p>
        </p:txBody>
      </p:sp>
      <p:pic>
        <p:nvPicPr>
          <p:cNvPr id="5" name="Picture 4" descr="A screen shot of a computer program&#10;&#10;Description automatically generated">
            <a:extLst>
              <a:ext uri="{FF2B5EF4-FFF2-40B4-BE49-F238E27FC236}">
                <a16:creationId xmlns:a16="http://schemas.microsoft.com/office/drawing/2014/main" id="{6AE633A1-5C9A-FABC-D1B2-90C9AA9B4FDB}"/>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84521" y="236764"/>
            <a:ext cx="7772400" cy="6384471"/>
          </a:xfrm>
          <a:prstGeom prst="rect">
            <a:avLst/>
          </a:prstGeom>
        </p:spPr>
      </p:pic>
    </p:spTree>
    <p:extLst>
      <p:ext uri="{BB962C8B-B14F-4D97-AF65-F5344CB8AC3E}">
        <p14:creationId xmlns:p14="http://schemas.microsoft.com/office/powerpoint/2010/main" val="2127682596"/>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2038612"/>
            <a:ext cx="3948684" cy="1495794"/>
          </a:xfrm>
        </p:spPr>
        <p:txBody>
          <a:bodyPr/>
          <a:lstStyle/>
          <a:p>
            <a:r>
              <a:rPr lang="en-US" dirty="0">
                <a:solidFill>
                  <a:srgbClr val="646464"/>
                </a:solidFill>
              </a:rPr>
              <a:t>Tip #6:</a:t>
            </a:r>
            <a:br>
              <a:rPr lang="en-US" dirty="0"/>
            </a:br>
            <a:br>
              <a:rPr lang="en-US" dirty="0"/>
            </a:br>
            <a:r>
              <a:rPr lang="en-US" dirty="0"/>
              <a:t>Bookmark this!</a:t>
            </a:r>
            <a:endParaRPr lang="en-US" dirty="0">
              <a:solidFill>
                <a:schemeClr val="accent3"/>
              </a:solidFill>
            </a:endParaRPr>
          </a:p>
        </p:txBody>
      </p:sp>
    </p:spTree>
    <p:extLst>
      <p:ext uri="{BB962C8B-B14F-4D97-AF65-F5344CB8AC3E}">
        <p14:creationId xmlns:p14="http://schemas.microsoft.com/office/powerpoint/2010/main" val="1786786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278347" y="473526"/>
            <a:ext cx="11018520" cy="369332"/>
          </a:xfrm>
        </p:spPr>
        <p:txBody>
          <a:bodyPr/>
          <a:lstStyle/>
          <a:p>
            <a:r>
              <a:rPr lang="en-US" sz="2400" dirty="0"/>
              <a:t>aka.ms/Awesome-</a:t>
            </a:r>
            <a:r>
              <a:rPr lang="en-US" sz="2400" dirty="0" err="1"/>
              <a:t>GraphPS</a:t>
            </a:r>
            <a:endParaRPr lang="en-US" sz="2400" dirty="0"/>
          </a:p>
        </p:txBody>
      </p:sp>
      <p:sp>
        <p:nvSpPr>
          <p:cNvPr id="12" name="TextBox 11">
            <a:extLst>
              <a:ext uri="{FF2B5EF4-FFF2-40B4-BE49-F238E27FC236}">
                <a16:creationId xmlns:a16="http://schemas.microsoft.com/office/drawing/2014/main" id="{D2654F61-7685-4370-9514-D22595742806}"/>
              </a:ext>
            </a:extLst>
          </p:cNvPr>
          <p:cNvSpPr txBox="1"/>
          <p:nvPr/>
        </p:nvSpPr>
        <p:spPr>
          <a:xfrm>
            <a:off x="329905" y="1377939"/>
            <a:ext cx="3522767" cy="1846659"/>
          </a:xfrm>
          <a:prstGeom prst="rect">
            <a:avLst/>
          </a:prstGeom>
          <a:noFill/>
        </p:spPr>
        <p:txBody>
          <a:bodyPr wrap="square" lIns="0" tIns="0" rIns="0" bIns="0" rtlCol="0">
            <a:spAutoFit/>
          </a:bodyPr>
          <a:lstStyle/>
          <a:p>
            <a:pPr>
              <a:spcAft>
                <a:spcPts val="1200"/>
              </a:spcAft>
            </a:pPr>
            <a:r>
              <a:rPr lang="en-US" sz="2000" dirty="0">
                <a:latin typeface="Segoe UI" panose="020B0502040204020203" pitchFamily="34" charset="0"/>
                <a:cs typeface="Segoe UI" panose="020B0502040204020203" pitchFamily="34" charset="0"/>
              </a:rPr>
              <a:t>Links to all things Graph PowerShell</a:t>
            </a:r>
          </a:p>
          <a:p>
            <a:pPr>
              <a:spcAft>
                <a:spcPts val="1200"/>
              </a:spcAft>
            </a:pPr>
            <a:endParaRPr lang="en-US" sz="2000" dirty="0">
              <a:latin typeface="Segoe UI" panose="020B0502040204020203" pitchFamily="34" charset="0"/>
              <a:cs typeface="Segoe UI" panose="020B0502040204020203" pitchFamily="34" charset="0"/>
            </a:endParaRPr>
          </a:p>
          <a:p>
            <a:pPr>
              <a:spcAft>
                <a:spcPts val="1200"/>
              </a:spcAft>
            </a:pPr>
            <a:r>
              <a:rPr lang="en-US" sz="2000" dirty="0">
                <a:latin typeface="Segoe UI" panose="020B0502040204020203" pitchFamily="34" charset="0"/>
                <a:cs typeface="Segoe UI" panose="020B0502040204020203" pitchFamily="34" charset="0"/>
              </a:rPr>
              <a:t>Please submit a PR with your suggestions!</a:t>
            </a:r>
            <a:endParaRPr lang="en-US" sz="2000" dirty="0"/>
          </a:p>
        </p:txBody>
      </p:sp>
      <p:pic>
        <p:nvPicPr>
          <p:cNvPr id="18" name="Picture 17" descr="A screenshot of a computer&#10;&#10;Description automatically generated">
            <a:extLst>
              <a:ext uri="{FF2B5EF4-FFF2-40B4-BE49-F238E27FC236}">
                <a16:creationId xmlns:a16="http://schemas.microsoft.com/office/drawing/2014/main" id="{6AC1B7FE-5B62-18D6-3214-B05AEB754FD6}"/>
              </a:ext>
            </a:extLst>
          </p:cNvPr>
          <p:cNvPicPr>
            <a:picLocks noChangeAspect="1"/>
          </p:cNvPicPr>
          <p:nvPr/>
        </p:nvPicPr>
        <p:blipFill>
          <a:blip r:embed="rId2"/>
          <a:stretch>
            <a:fillRect/>
          </a:stretch>
        </p:blipFill>
        <p:spPr>
          <a:xfrm>
            <a:off x="4945275" y="774607"/>
            <a:ext cx="6351592" cy="5446895"/>
          </a:xfrm>
          <a:prstGeom prst="rect">
            <a:avLst/>
          </a:prstGeom>
        </p:spPr>
      </p:pic>
      <p:sp>
        <p:nvSpPr>
          <p:cNvPr id="19" name="TextBox 18">
            <a:extLst>
              <a:ext uri="{FF2B5EF4-FFF2-40B4-BE49-F238E27FC236}">
                <a16:creationId xmlns:a16="http://schemas.microsoft.com/office/drawing/2014/main" id="{88528BAF-1185-63A1-7A18-1B459D8822D6}"/>
              </a:ext>
            </a:extLst>
          </p:cNvPr>
          <p:cNvSpPr txBox="1"/>
          <p:nvPr/>
        </p:nvSpPr>
        <p:spPr>
          <a:xfrm rot="20347773">
            <a:off x="6425184" y="2886044"/>
            <a:ext cx="4272067" cy="677108"/>
          </a:xfrm>
          <a:prstGeom prst="rect">
            <a:avLst/>
          </a:prstGeom>
          <a:noFill/>
        </p:spPr>
        <p:txBody>
          <a:bodyPr wrap="none" lIns="0" tIns="0" rIns="0" bIns="0" rtlCol="0">
            <a:spAutoFit/>
          </a:bodyPr>
          <a:lstStyle/>
          <a:p>
            <a:pPr algn="l"/>
            <a:r>
              <a:rPr lang="en-US" sz="4400" b="1" dirty="0">
                <a:solidFill>
                  <a:srgbClr val="FF0000"/>
                </a:solidFill>
              </a:rPr>
              <a:t>TODO - UPDATE</a:t>
            </a:r>
          </a:p>
        </p:txBody>
      </p:sp>
    </p:spTree>
    <p:extLst>
      <p:ext uri="{BB962C8B-B14F-4D97-AF65-F5344CB8AC3E}">
        <p14:creationId xmlns:p14="http://schemas.microsoft.com/office/powerpoint/2010/main" val="3264400598"/>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FA59-94F3-2345-BA64-8C9E978C76CB}"/>
              </a:ext>
            </a:extLst>
          </p:cNvPr>
          <p:cNvSpPr>
            <a:spLocks noGrp="1"/>
          </p:cNvSpPr>
          <p:nvPr>
            <p:ph type="title"/>
          </p:nvPr>
        </p:nvSpPr>
        <p:spPr/>
        <p:txBody>
          <a:bodyPr/>
          <a:lstStyle/>
          <a:p>
            <a:r>
              <a:rPr lang="en-US" dirty="0"/>
              <a:t>Coming soon to Microsoft Graph PowerShell</a:t>
            </a:r>
          </a:p>
        </p:txBody>
      </p:sp>
    </p:spTree>
    <p:extLst>
      <p:ext uri="{BB962C8B-B14F-4D97-AF65-F5344CB8AC3E}">
        <p14:creationId xmlns:p14="http://schemas.microsoft.com/office/powerpoint/2010/main" val="4096932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From Graph API to Graph PowerShell</a:t>
            </a:r>
          </a:p>
        </p:txBody>
      </p:sp>
      <p:sp>
        <p:nvSpPr>
          <p:cNvPr id="9" name="Text Placeholder 8">
            <a:extLst>
              <a:ext uri="{FF2B5EF4-FFF2-40B4-BE49-F238E27FC236}">
                <a16:creationId xmlns:a16="http://schemas.microsoft.com/office/drawing/2014/main" id="{A7E4170E-63AA-43C4-A6A1-CFD422B79A8C}"/>
              </a:ext>
            </a:extLst>
          </p:cNvPr>
          <p:cNvSpPr>
            <a:spLocks noGrp="1"/>
          </p:cNvSpPr>
          <p:nvPr>
            <p:ph type="body" sz="quarter" idx="13"/>
          </p:nvPr>
        </p:nvSpPr>
        <p:spPr>
          <a:xfrm>
            <a:off x="0" y="1436688"/>
            <a:ext cx="3788358" cy="446148"/>
          </a:xfrm>
        </p:spPr>
        <p:txBody>
          <a:bodyPr/>
          <a:lstStyle/>
          <a:p>
            <a:r>
              <a:rPr lang="en-US" dirty="0"/>
              <a:t>REST API</a:t>
            </a:r>
          </a:p>
        </p:txBody>
      </p:sp>
      <p:sp>
        <p:nvSpPr>
          <p:cNvPr id="5" name="Text Placeholder 4"/>
          <p:cNvSpPr>
            <a:spLocks noGrp="1"/>
          </p:cNvSpPr>
          <p:nvPr>
            <p:ph type="body" sz="quarter" idx="10"/>
          </p:nvPr>
        </p:nvSpPr>
        <p:spPr>
          <a:xfrm>
            <a:off x="308546" y="2133549"/>
            <a:ext cx="11700574" cy="369332"/>
          </a:xfrm>
        </p:spPr>
        <p:txBody>
          <a:bodyPr/>
          <a:lstStyle/>
          <a:p>
            <a:r>
              <a:rPr lang="en-AU" sz="1800" b="0" dirty="0">
                <a:solidFill>
                  <a:schemeClr val="tx1">
                    <a:lumMod val="50000"/>
                    <a:lumOff val="50000"/>
                  </a:schemeClr>
                </a:solidFill>
                <a:effectLst/>
                <a:highlight>
                  <a:srgbClr val="FFFFFE"/>
                </a:highlight>
                <a:latin typeface="Menlo" panose="020B0609030804020204" pitchFamily="49" charset="0"/>
              </a:rPr>
              <a:t>https://</a:t>
            </a:r>
            <a:r>
              <a:rPr lang="en-AU" sz="1800" b="0" dirty="0" err="1">
                <a:solidFill>
                  <a:schemeClr val="tx1">
                    <a:lumMod val="50000"/>
                    <a:lumOff val="50000"/>
                  </a:schemeClr>
                </a:solidFill>
                <a:effectLst/>
                <a:highlight>
                  <a:srgbClr val="FFFFFE"/>
                </a:highlight>
                <a:latin typeface="Menlo" panose="020B0609030804020204" pitchFamily="49" charset="0"/>
              </a:rPr>
              <a:t>graph.microsoft.com</a:t>
            </a:r>
            <a:r>
              <a:rPr lang="en-AU" sz="1800" b="0" dirty="0">
                <a:solidFill>
                  <a:schemeClr val="tx1">
                    <a:lumMod val="50000"/>
                    <a:lumOff val="50000"/>
                  </a:schemeClr>
                </a:solidFill>
                <a:effectLst/>
                <a:highlight>
                  <a:srgbClr val="FFFFFE"/>
                </a:highlight>
                <a:latin typeface="Menlo" panose="020B0609030804020204" pitchFamily="49" charset="0"/>
              </a:rPr>
              <a:t>/v1.0</a:t>
            </a:r>
            <a:r>
              <a:rPr lang="en-AU" b="0" dirty="0">
                <a:solidFill>
                  <a:srgbClr val="000000"/>
                </a:solidFill>
                <a:effectLst/>
                <a:highlight>
                  <a:srgbClr val="FFFFFE"/>
                </a:highlight>
                <a:latin typeface="Menlo" panose="020B0609030804020204" pitchFamily="49" charset="0"/>
              </a:rPr>
              <a:t>/</a:t>
            </a:r>
            <a:r>
              <a:rPr lang="en-AU" b="0" dirty="0">
                <a:solidFill>
                  <a:srgbClr val="7030A0"/>
                </a:solidFill>
                <a:effectLst/>
                <a:highlight>
                  <a:srgbClr val="FFFFFE"/>
                </a:highlight>
                <a:latin typeface="Menlo" panose="020B0609030804020204" pitchFamily="49" charset="0"/>
              </a:rPr>
              <a:t>users</a:t>
            </a:r>
            <a:r>
              <a:rPr lang="en-AU" b="0" dirty="0">
                <a:solidFill>
                  <a:srgbClr val="000000"/>
                </a:solidFill>
                <a:effectLst/>
                <a:highlight>
                  <a:srgbClr val="FFFFFE"/>
                </a:highlight>
                <a:latin typeface="Menlo" panose="020B0609030804020204" pitchFamily="49" charset="0"/>
              </a:rPr>
              <a:t>?</a:t>
            </a:r>
            <a:r>
              <a:rPr lang="en-AU" b="0" dirty="0">
                <a:solidFill>
                  <a:srgbClr val="0D00FF"/>
                </a:solidFill>
                <a:effectLst/>
                <a:highlight>
                  <a:srgbClr val="FFFFFE"/>
                </a:highlight>
                <a:latin typeface="Menlo" panose="020B0609030804020204" pitchFamily="49" charset="0"/>
              </a:rPr>
              <a:t>$filter</a:t>
            </a:r>
            <a:r>
              <a:rPr lang="en-AU" b="0" dirty="0">
                <a:solidFill>
                  <a:srgbClr val="000000"/>
                </a:solidFill>
                <a:effectLst/>
                <a:highlight>
                  <a:srgbClr val="FFFFFE"/>
                </a:highlight>
                <a:latin typeface="Menlo" panose="020B0609030804020204" pitchFamily="49" charset="0"/>
              </a:rPr>
              <a:t>=</a:t>
            </a:r>
            <a:r>
              <a:rPr lang="en-AU" b="0" dirty="0" err="1">
                <a:solidFill>
                  <a:srgbClr val="A31414"/>
                </a:solidFill>
                <a:effectLst/>
                <a:highlight>
                  <a:srgbClr val="FFFFFE"/>
                </a:highlight>
                <a:latin typeface="Menlo" panose="020B0609030804020204" pitchFamily="49" charset="0"/>
              </a:rPr>
              <a:t>userType</a:t>
            </a:r>
            <a:r>
              <a:rPr lang="en-AU" b="0" dirty="0">
                <a:solidFill>
                  <a:srgbClr val="A31414"/>
                </a:solidFill>
                <a:effectLst/>
                <a:highlight>
                  <a:srgbClr val="FFFFFE"/>
                </a:highlight>
                <a:latin typeface="Menlo" panose="020B0609030804020204" pitchFamily="49" charset="0"/>
              </a:rPr>
              <a:t> eq 'guest'</a:t>
            </a:r>
          </a:p>
        </p:txBody>
      </p:sp>
      <p:sp>
        <p:nvSpPr>
          <p:cNvPr id="2" name="Text Placeholder 8">
            <a:extLst>
              <a:ext uri="{FF2B5EF4-FFF2-40B4-BE49-F238E27FC236}">
                <a16:creationId xmlns:a16="http://schemas.microsoft.com/office/drawing/2014/main" id="{5D21C09C-5CF6-43E1-7AB9-0C6A28C965CC}"/>
              </a:ext>
            </a:extLst>
          </p:cNvPr>
          <p:cNvSpPr txBox="1">
            <a:spLocks/>
          </p:cNvSpPr>
          <p:nvPr/>
        </p:nvSpPr>
        <p:spPr>
          <a:xfrm>
            <a:off x="0" y="3943846"/>
            <a:ext cx="3788358" cy="446148"/>
          </a:xfrm>
          <a:prstGeom prst="rect">
            <a:avLst/>
          </a:prstGeom>
          <a:gradFill flip="none" rotWithShape="1">
            <a:gsLst>
              <a:gs pos="0">
                <a:srgbClr val="000000"/>
              </a:gs>
              <a:gs pos="92000">
                <a:srgbClr val="000000"/>
              </a:gs>
              <a:gs pos="92000">
                <a:schemeClr val="accent1"/>
              </a:gs>
            </a:gsLst>
            <a:lin ang="16200000" scaled="1"/>
            <a:tileRect/>
          </a:gradFill>
        </p:spPr>
        <p:txBody>
          <a:bodyPr vert="horz" wrap="square" lIns="585216" tIns="91440" rIns="0" bIns="4572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999" kern="1200" spc="0" baseline="0">
                <a:solidFill>
                  <a:srgbClr val="FFFFFF"/>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PowerShell</a:t>
            </a:r>
            <a:endParaRPr lang="en-US" dirty="0"/>
          </a:p>
        </p:txBody>
      </p:sp>
      <p:sp>
        <p:nvSpPr>
          <p:cNvPr id="3" name="Text Placeholder 4">
            <a:extLst>
              <a:ext uri="{FF2B5EF4-FFF2-40B4-BE49-F238E27FC236}">
                <a16:creationId xmlns:a16="http://schemas.microsoft.com/office/drawing/2014/main" id="{4BD02E0A-AEBD-0351-0615-CAFCCD6D4130}"/>
              </a:ext>
            </a:extLst>
          </p:cNvPr>
          <p:cNvSpPr txBox="1">
            <a:spLocks/>
          </p:cNvSpPr>
          <p:nvPr/>
        </p:nvSpPr>
        <p:spPr>
          <a:xfrm>
            <a:off x="588963" y="4640707"/>
            <a:ext cx="11017250"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Consolas" panose="020B0609020204030204" pitchFamily="49" charset="0"/>
                <a:ea typeface="+mn-ea"/>
                <a:cs typeface="Consolas" panose="020B0609020204030204" pitchFamily="49" charset="0"/>
              </a:defRPr>
            </a:lvl1pPr>
            <a:lvl2pPr marL="34655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tab pos="344488" algn="l"/>
              </a:tabLst>
              <a:defRPr sz="2400" kern="1200" spc="0" baseline="0">
                <a:solidFill>
                  <a:schemeClr val="tx1"/>
                </a:solidFill>
                <a:latin typeface="Consolas" panose="020B0609020204030204" pitchFamily="49" charset="0"/>
                <a:ea typeface="+mn-ea"/>
                <a:cs typeface="Consolas" panose="020B0609020204030204" pitchFamily="49" charset="0"/>
              </a:defRPr>
            </a:lvl2pPr>
            <a:lvl3pPr marL="58460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tab pos="569913" algn="l"/>
              </a:tabLst>
              <a:defRPr sz="2400" kern="1200" spc="0" baseline="0">
                <a:solidFill>
                  <a:schemeClr val="tx1"/>
                </a:solidFill>
                <a:latin typeface="Consolas" panose="020B0609020204030204" pitchFamily="49" charset="0"/>
                <a:ea typeface="+mn-ea"/>
                <a:cs typeface="Consolas" panose="020B0609020204030204" pitchFamily="49" charset="0"/>
              </a:defRPr>
            </a:lvl3pPr>
            <a:lvl4pPr marL="8145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tab pos="800100" algn="l"/>
              </a:tabLst>
              <a:defRPr sz="2400" kern="1200" spc="0" baseline="0">
                <a:solidFill>
                  <a:schemeClr val="tx1"/>
                </a:solidFill>
                <a:latin typeface="Consolas" panose="020B0609020204030204" pitchFamily="49" charset="0"/>
                <a:ea typeface="+mn-ea"/>
                <a:cs typeface="Consolas" panose="020B0609020204030204" pitchFamily="49" charset="0"/>
              </a:defRPr>
            </a:lvl4pPr>
            <a:lvl5pPr marL="1050997"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tab pos="1028700" algn="l"/>
              </a:tabLst>
              <a:defRPr sz="2400" kern="1200" spc="0" baseline="0">
                <a:solidFill>
                  <a:schemeClr val="tx1"/>
                </a:solidFill>
                <a:latin typeface="Consolas" panose="020B0609020204030204" pitchFamily="49" charset="0"/>
                <a:ea typeface="+mn-ea"/>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AU" dirty="0">
                <a:solidFill>
                  <a:srgbClr val="7030A0"/>
                </a:solidFill>
                <a:highlight>
                  <a:srgbClr val="FFFFFE"/>
                </a:highlight>
                <a:latin typeface="Menlo" panose="020B0609030804020204" pitchFamily="49" charset="0"/>
              </a:rPr>
              <a:t>Get-</a:t>
            </a:r>
            <a:r>
              <a:rPr lang="en-AU" dirty="0" err="1">
                <a:solidFill>
                  <a:srgbClr val="7030A0"/>
                </a:solidFill>
                <a:highlight>
                  <a:srgbClr val="FFFFFE"/>
                </a:highlight>
                <a:latin typeface="Menlo" panose="020B0609030804020204" pitchFamily="49" charset="0"/>
              </a:rPr>
              <a:t>MgUser</a:t>
            </a:r>
            <a:r>
              <a:rPr lang="en-AU" dirty="0">
                <a:solidFill>
                  <a:srgbClr val="7030A0"/>
                </a:solidFill>
                <a:highlight>
                  <a:srgbClr val="FFFFFE"/>
                </a:highlight>
                <a:latin typeface="Menlo" panose="020B0609030804020204" pitchFamily="49" charset="0"/>
              </a:rPr>
              <a:t> </a:t>
            </a:r>
            <a:r>
              <a:rPr lang="en-AU" dirty="0">
                <a:highlight>
                  <a:srgbClr val="FFFFFE"/>
                </a:highlight>
                <a:latin typeface="Menlo" panose="020B0609030804020204" pitchFamily="49" charset="0"/>
              </a:rPr>
              <a:t>-</a:t>
            </a:r>
            <a:r>
              <a:rPr lang="en-AU" dirty="0">
                <a:solidFill>
                  <a:srgbClr val="0000FF"/>
                </a:solidFill>
                <a:highlight>
                  <a:srgbClr val="FFFFFE"/>
                </a:highlight>
                <a:latin typeface="Menlo" panose="020B0609030804020204" pitchFamily="49" charset="0"/>
              </a:rPr>
              <a:t>Filter</a:t>
            </a:r>
            <a:r>
              <a:rPr lang="en-AU" dirty="0">
                <a:highlight>
                  <a:srgbClr val="FFFFFE"/>
                </a:highlight>
                <a:latin typeface="Menlo" panose="020B0609030804020204" pitchFamily="49" charset="0"/>
              </a:rPr>
              <a:t> </a:t>
            </a:r>
            <a:r>
              <a:rPr lang="en-AU" dirty="0">
                <a:solidFill>
                  <a:srgbClr val="A31515"/>
                </a:solidFill>
                <a:highlight>
                  <a:srgbClr val="FFFFFE"/>
                </a:highlight>
                <a:latin typeface="Menlo" panose="020B0609030804020204" pitchFamily="49" charset="0"/>
              </a:rPr>
              <a:t>"</a:t>
            </a:r>
            <a:r>
              <a:rPr lang="en-AU" dirty="0" err="1">
                <a:solidFill>
                  <a:srgbClr val="A31515"/>
                </a:solidFill>
                <a:highlight>
                  <a:srgbClr val="FFFFFE"/>
                </a:highlight>
                <a:latin typeface="Menlo" panose="020B0609030804020204" pitchFamily="49" charset="0"/>
              </a:rPr>
              <a:t>userType</a:t>
            </a:r>
            <a:r>
              <a:rPr lang="en-AU" dirty="0">
                <a:solidFill>
                  <a:srgbClr val="A31515"/>
                </a:solidFill>
                <a:highlight>
                  <a:srgbClr val="FFFFFE"/>
                </a:highlight>
                <a:latin typeface="Menlo" panose="020B0609030804020204" pitchFamily="49" charset="0"/>
              </a:rPr>
              <a:t> eq 'guest'"</a:t>
            </a:r>
            <a:r>
              <a:rPr lang="en-AU" dirty="0">
                <a:highlight>
                  <a:srgbClr val="FFFFFE"/>
                </a:highlight>
                <a:latin typeface="Menlo" panose="020B0609030804020204" pitchFamily="49" charset="0"/>
              </a:rPr>
              <a:t> </a:t>
            </a:r>
          </a:p>
        </p:txBody>
      </p:sp>
    </p:spTree>
    <p:extLst>
      <p:ext uri="{BB962C8B-B14F-4D97-AF65-F5344CB8AC3E}">
        <p14:creationId xmlns:p14="http://schemas.microsoft.com/office/powerpoint/2010/main" val="10838564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425A7C8-395E-462B-9A0C-B5ECEAB5B823}"/>
              </a:ext>
              <a:ext uri="{C183D7F6-B498-43B3-948B-1728B52AA6E4}">
                <adec:decorative xmlns:adec="http://schemas.microsoft.com/office/drawing/2017/decorative" val="1"/>
              </a:ext>
            </a:extLst>
          </p:cNvPr>
          <p:cNvSpPr/>
          <p:nvPr/>
        </p:nvSpPr>
        <p:spPr bwMode="auto">
          <a:xfrm>
            <a:off x="0" y="0"/>
            <a:ext cx="4356100" cy="685800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1C1E22D0-BDB3-499B-A036-F87F14235333}"/>
              </a:ext>
            </a:extLst>
          </p:cNvPr>
          <p:cNvSpPr>
            <a:spLocks noGrp="1"/>
          </p:cNvSpPr>
          <p:nvPr>
            <p:ph type="title"/>
          </p:nvPr>
        </p:nvSpPr>
        <p:spPr>
          <a:xfrm>
            <a:off x="599792" y="2103120"/>
            <a:ext cx="3081529" cy="1107996"/>
          </a:xfrm>
        </p:spPr>
        <p:txBody>
          <a:bodyPr/>
          <a:lstStyle/>
          <a:p>
            <a:r>
              <a:rPr lang="en-US" sz="3600" dirty="0"/>
              <a:t>What’s next for</a:t>
            </a:r>
            <a:br>
              <a:rPr lang="en-US" sz="3600" dirty="0"/>
            </a:br>
            <a:r>
              <a:rPr lang="en-US" sz="3600" dirty="0"/>
              <a:t>Microsoft Graph PowerShell</a:t>
            </a:r>
            <a:endParaRPr lang="en-US" dirty="0"/>
          </a:p>
        </p:txBody>
      </p:sp>
      <p:sp>
        <p:nvSpPr>
          <p:cNvPr id="3" name="Oval 2" descr="Venn diagram circle ">
            <a:extLst>
              <a:ext uri="{FF2B5EF4-FFF2-40B4-BE49-F238E27FC236}">
                <a16:creationId xmlns:a16="http://schemas.microsoft.com/office/drawing/2014/main" id="{ECE9B53A-E9F7-4B5F-ADC9-D3A40DBA147C}"/>
              </a:ext>
            </a:extLst>
          </p:cNvPr>
          <p:cNvSpPr/>
          <p:nvPr/>
        </p:nvSpPr>
        <p:spPr>
          <a:xfrm>
            <a:off x="5043682" y="2411188"/>
            <a:ext cx="1017812" cy="1017812"/>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Segoe UI Semibold" panose="020B0502040204020203" pitchFamily="34" charset="0"/>
                <a:cs typeface="Segoe UI Semibold" panose="020B0502040204020203" pitchFamily="34" charset="0"/>
              </a:rPr>
              <a:t>1</a:t>
            </a:r>
          </a:p>
        </p:txBody>
      </p:sp>
      <p:sp>
        <p:nvSpPr>
          <p:cNvPr id="4" name="Oval 3" descr="Venn diagram circle ">
            <a:extLst>
              <a:ext uri="{FF2B5EF4-FFF2-40B4-BE49-F238E27FC236}">
                <a16:creationId xmlns:a16="http://schemas.microsoft.com/office/drawing/2014/main" id="{4D404439-D0AB-4B70-8ECC-79068645551D}"/>
              </a:ext>
            </a:extLst>
          </p:cNvPr>
          <p:cNvSpPr/>
          <p:nvPr/>
        </p:nvSpPr>
        <p:spPr>
          <a:xfrm>
            <a:off x="7423855" y="2411188"/>
            <a:ext cx="1017812" cy="1017812"/>
          </a:xfrm>
          <a:prstGeom prst="ellipse">
            <a:avLst/>
          </a:prstGeom>
          <a:solidFill>
            <a:srgbClr val="FF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Segoe UI Semibold" panose="020B0502040204020203" pitchFamily="34" charset="0"/>
                <a:cs typeface="Segoe UI Semibold" panose="020B0502040204020203" pitchFamily="34" charset="0"/>
              </a:rPr>
              <a:t>2</a:t>
            </a:r>
          </a:p>
        </p:txBody>
      </p:sp>
      <p:sp>
        <p:nvSpPr>
          <p:cNvPr id="5" name="Oval 4" descr="Venn diagram circle ">
            <a:extLst>
              <a:ext uri="{FF2B5EF4-FFF2-40B4-BE49-F238E27FC236}">
                <a16:creationId xmlns:a16="http://schemas.microsoft.com/office/drawing/2014/main" id="{7DC793CC-7FCF-4382-A307-47C74B305913}"/>
              </a:ext>
            </a:extLst>
          </p:cNvPr>
          <p:cNvSpPr/>
          <p:nvPr/>
        </p:nvSpPr>
        <p:spPr>
          <a:xfrm>
            <a:off x="9804028" y="2411188"/>
            <a:ext cx="1017812" cy="1017812"/>
          </a:xfrm>
          <a:prstGeom prst="ellipse">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latin typeface="Segoe UI Semibold" panose="020B0502040204020203" pitchFamily="34" charset="0"/>
                <a:cs typeface="Segoe UI Semibold" panose="020B0502040204020203" pitchFamily="34" charset="0"/>
              </a:rPr>
              <a:t>3</a:t>
            </a:r>
          </a:p>
        </p:txBody>
      </p:sp>
      <p:sp>
        <p:nvSpPr>
          <p:cNvPr id="6" name="Text Placeholder 3">
            <a:extLst>
              <a:ext uri="{FF2B5EF4-FFF2-40B4-BE49-F238E27FC236}">
                <a16:creationId xmlns:a16="http://schemas.microsoft.com/office/drawing/2014/main" id="{68F3FB41-4625-4054-A959-3D568D927191}"/>
              </a:ext>
            </a:extLst>
          </p:cNvPr>
          <p:cNvSpPr txBox="1">
            <a:spLocks/>
          </p:cNvSpPr>
          <p:nvPr/>
        </p:nvSpPr>
        <p:spPr>
          <a:xfrm>
            <a:off x="5043682" y="3650517"/>
            <a:ext cx="1991102" cy="39164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latin typeface="Segoe UI" panose="020B0502040204020203" pitchFamily="34" charset="0"/>
                <a:cs typeface="Segoe UI" panose="020B0502040204020203" pitchFamily="34" charset="0"/>
              </a:rPr>
              <a:t>Piping support</a:t>
            </a:r>
          </a:p>
        </p:txBody>
      </p:sp>
      <p:sp>
        <p:nvSpPr>
          <p:cNvPr id="8" name="Text Placeholder 3">
            <a:extLst>
              <a:ext uri="{FF2B5EF4-FFF2-40B4-BE49-F238E27FC236}">
                <a16:creationId xmlns:a16="http://schemas.microsoft.com/office/drawing/2014/main" id="{D5A235AE-5242-4BC8-B63A-CC41A4E33F55}"/>
              </a:ext>
            </a:extLst>
          </p:cNvPr>
          <p:cNvSpPr txBox="1">
            <a:spLocks/>
          </p:cNvSpPr>
          <p:nvPr/>
        </p:nvSpPr>
        <p:spPr>
          <a:xfrm>
            <a:off x="7423855" y="3650517"/>
            <a:ext cx="1891955" cy="39164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solidFill>
                  <a:sysClr val="windowText" lastClr="000000"/>
                </a:solidFill>
                <a:latin typeface="Segoe UI Semibold" panose="020B0502040204020203" pitchFamily="34" charset="0"/>
                <a:cs typeface="Segoe UI Semibold" panose="020B0502040204020203" pitchFamily="34" charset="0"/>
              </a:rPr>
              <a:t>Docs update</a:t>
            </a:r>
            <a:endParaRPr lang="en-AR" sz="2000" b="1">
              <a:latin typeface="Segoe UI Semibold" panose="020B0502040204020203" pitchFamily="34" charset="0"/>
              <a:cs typeface="Segoe UI Semibold" panose="020B0502040204020203" pitchFamily="34" charset="0"/>
            </a:endParaRPr>
          </a:p>
        </p:txBody>
      </p:sp>
      <p:sp>
        <p:nvSpPr>
          <p:cNvPr id="10" name="Text Placeholder 3">
            <a:extLst>
              <a:ext uri="{FF2B5EF4-FFF2-40B4-BE49-F238E27FC236}">
                <a16:creationId xmlns:a16="http://schemas.microsoft.com/office/drawing/2014/main" id="{B37E0708-A8BF-4717-981A-5051229F2A76}"/>
              </a:ext>
            </a:extLst>
          </p:cNvPr>
          <p:cNvSpPr txBox="1">
            <a:spLocks/>
          </p:cNvSpPr>
          <p:nvPr/>
        </p:nvSpPr>
        <p:spPr>
          <a:xfrm>
            <a:off x="9804028" y="3650517"/>
            <a:ext cx="1891955" cy="39164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err="1">
                <a:solidFill>
                  <a:sysClr val="windowText" lastClr="000000"/>
                </a:solidFill>
                <a:latin typeface="Segoe UI Semibold" panose="020B0502040204020203" pitchFamily="34" charset="0"/>
                <a:cs typeface="Segoe UI Semibold" panose="020B0502040204020203" pitchFamily="34" charset="0"/>
              </a:rPr>
              <a:t>Kiota</a:t>
            </a:r>
            <a:r>
              <a:rPr lang="en-US" sz="2000" b="1" dirty="0">
                <a:solidFill>
                  <a:sysClr val="windowText" lastClr="000000"/>
                </a:solidFill>
                <a:latin typeface="Segoe UI Semibold" panose="020B0502040204020203" pitchFamily="34" charset="0"/>
                <a:cs typeface="Segoe UI Semibold" panose="020B0502040204020203" pitchFamily="34" charset="0"/>
              </a:rPr>
              <a:t>…</a:t>
            </a:r>
            <a:endParaRPr lang="en-AR" sz="2000" b="1">
              <a:latin typeface="Segoe UI Semibold" panose="020B0502040204020203" pitchFamily="34" charset="0"/>
              <a:cs typeface="Segoe UI Semibold" panose="020B0502040204020203" pitchFamily="34" charset="0"/>
            </a:endParaRPr>
          </a:p>
        </p:txBody>
      </p:sp>
      <p:sp>
        <p:nvSpPr>
          <p:cNvPr id="7" name="Text Placeholder 3">
            <a:extLst>
              <a:ext uri="{FF2B5EF4-FFF2-40B4-BE49-F238E27FC236}">
                <a16:creationId xmlns:a16="http://schemas.microsoft.com/office/drawing/2014/main" id="{CFB50228-653C-4C8A-A138-A37FD0059896}"/>
              </a:ext>
            </a:extLst>
          </p:cNvPr>
          <p:cNvSpPr txBox="1">
            <a:spLocks/>
          </p:cNvSpPr>
          <p:nvPr/>
        </p:nvSpPr>
        <p:spPr>
          <a:xfrm>
            <a:off x="5043682" y="4208926"/>
            <a:ext cx="1891955" cy="17108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Finally!!!</a:t>
            </a:r>
          </a:p>
        </p:txBody>
      </p:sp>
      <p:sp>
        <p:nvSpPr>
          <p:cNvPr id="9" name="Text Placeholder 3">
            <a:extLst>
              <a:ext uri="{FF2B5EF4-FFF2-40B4-BE49-F238E27FC236}">
                <a16:creationId xmlns:a16="http://schemas.microsoft.com/office/drawing/2014/main" id="{A6AD47F4-7D34-414F-B864-98EDB024878C}"/>
              </a:ext>
            </a:extLst>
          </p:cNvPr>
          <p:cNvSpPr txBox="1">
            <a:spLocks/>
          </p:cNvSpPr>
          <p:nvPr/>
        </p:nvSpPr>
        <p:spPr>
          <a:xfrm>
            <a:off x="7423855" y="4208926"/>
            <a:ext cx="1891955" cy="17108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t>Quick link to Graph API for PowerShell commands</a:t>
            </a:r>
          </a:p>
        </p:txBody>
      </p:sp>
      <p:sp>
        <p:nvSpPr>
          <p:cNvPr id="11" name="Text Placeholder 3">
            <a:extLst>
              <a:ext uri="{FF2B5EF4-FFF2-40B4-BE49-F238E27FC236}">
                <a16:creationId xmlns:a16="http://schemas.microsoft.com/office/drawing/2014/main" id="{50B0E7B8-F588-43A5-B775-A51421006A8E}"/>
              </a:ext>
            </a:extLst>
          </p:cNvPr>
          <p:cNvSpPr txBox="1">
            <a:spLocks/>
          </p:cNvSpPr>
          <p:nvPr/>
        </p:nvSpPr>
        <p:spPr>
          <a:xfrm>
            <a:off x="9804028" y="4208926"/>
            <a:ext cx="1891955" cy="171080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spcAft>
                <a:spcPts val="600"/>
              </a:spcAft>
              <a:buFont typeface="Arial" panose="020B0604020202020204" pitchFamily="34" charset="0"/>
              <a:buNone/>
              <a:defRPr sz="2800" b="0" i="0" kern="1200">
                <a:solidFill>
                  <a:schemeClr val="tx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err="1"/>
              <a:t>AutoRest</a:t>
            </a:r>
            <a:r>
              <a:rPr lang="en-US" sz="1600" dirty="0"/>
              <a:t> to </a:t>
            </a:r>
            <a:r>
              <a:rPr lang="en-US" sz="1600" dirty="0" err="1"/>
              <a:t>Kiota</a:t>
            </a:r>
            <a:endParaRPr lang="en-US" sz="1600" dirty="0"/>
          </a:p>
        </p:txBody>
      </p:sp>
    </p:spTree>
    <p:extLst>
      <p:ext uri="{BB962C8B-B14F-4D97-AF65-F5344CB8AC3E}">
        <p14:creationId xmlns:p14="http://schemas.microsoft.com/office/powerpoint/2010/main" val="284784209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DA865A-3B26-4E5E-956A-0F456ADA354D}"/>
              </a:ext>
            </a:extLst>
          </p:cNvPr>
          <p:cNvSpPr>
            <a:spLocks noGrp="1"/>
          </p:cNvSpPr>
          <p:nvPr>
            <p:ph type="title"/>
          </p:nvPr>
        </p:nvSpPr>
        <p:spPr/>
        <p:txBody>
          <a:bodyPr>
            <a:normAutofit fontScale="90000"/>
          </a:bodyPr>
          <a:lstStyle/>
          <a:p>
            <a:r>
              <a:rPr lang="en-US" dirty="0"/>
              <a:t>We’re making substantial new and future investments in the PowerShell experience for managing Entra. </a:t>
            </a:r>
            <a:br>
              <a:rPr lang="en-US" dirty="0"/>
            </a:br>
            <a:br>
              <a:rPr lang="en-US" dirty="0"/>
            </a:br>
            <a:r>
              <a:rPr lang="en-US" dirty="0"/>
              <a:t>Please continue to monitor this space as we announce exciting improvements in the coming months.</a:t>
            </a:r>
          </a:p>
        </p:txBody>
      </p:sp>
      <p:sp>
        <p:nvSpPr>
          <p:cNvPr id="9" name="Text Placeholder 8">
            <a:extLst>
              <a:ext uri="{FF2B5EF4-FFF2-40B4-BE49-F238E27FC236}">
                <a16:creationId xmlns:a16="http://schemas.microsoft.com/office/drawing/2014/main" id="{4D63B18E-31C5-4368-A5FF-0B23EB51178B}"/>
              </a:ext>
            </a:extLst>
          </p:cNvPr>
          <p:cNvSpPr>
            <a:spLocks noGrp="1"/>
          </p:cNvSpPr>
          <p:nvPr>
            <p:ph type="body" sz="quarter" idx="12"/>
          </p:nvPr>
        </p:nvSpPr>
        <p:spPr>
          <a:xfrm>
            <a:off x="3582416" y="3977319"/>
            <a:ext cx="8025384" cy="1015663"/>
          </a:xfrm>
        </p:spPr>
        <p:txBody>
          <a:bodyPr/>
          <a:lstStyle/>
          <a:p>
            <a:r>
              <a:rPr lang="en-US" dirty="0"/>
              <a:t>Kristopher Bash</a:t>
            </a:r>
          </a:p>
          <a:p>
            <a:endParaRPr lang="en-US" dirty="0"/>
          </a:p>
          <a:p>
            <a:endParaRPr lang="en-US" dirty="0"/>
          </a:p>
        </p:txBody>
      </p:sp>
      <p:sp>
        <p:nvSpPr>
          <p:cNvPr id="10" name="Text Placeholder 9">
            <a:extLst>
              <a:ext uri="{FF2B5EF4-FFF2-40B4-BE49-F238E27FC236}">
                <a16:creationId xmlns:a16="http://schemas.microsoft.com/office/drawing/2014/main" id="{6A7A55D3-18AD-4C0C-87B4-B140F118DF49}"/>
              </a:ext>
            </a:extLst>
          </p:cNvPr>
          <p:cNvSpPr>
            <a:spLocks noGrp="1"/>
          </p:cNvSpPr>
          <p:nvPr>
            <p:ph type="body" sz="quarter" idx="13"/>
          </p:nvPr>
        </p:nvSpPr>
        <p:spPr>
          <a:xfrm>
            <a:off x="3582416" y="4383719"/>
            <a:ext cx="8025384" cy="338554"/>
          </a:xfrm>
        </p:spPr>
        <p:txBody>
          <a:bodyPr/>
          <a:lstStyle/>
          <a:p>
            <a:r>
              <a:rPr lang="en-US" dirty="0"/>
              <a:t>Product Manager, Microsoft Graph</a:t>
            </a:r>
          </a:p>
        </p:txBody>
      </p:sp>
    </p:spTree>
    <p:extLst>
      <p:ext uri="{BB962C8B-B14F-4D97-AF65-F5344CB8AC3E}">
        <p14:creationId xmlns:p14="http://schemas.microsoft.com/office/powerpoint/2010/main" val="314248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7D902D-1333-463E-BB5A-2BE7D4FBAA17}"/>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209705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95610F-322B-4DD1-8AA0-F9773EDD4C17}"/>
              </a:ext>
            </a:extLst>
          </p:cNvPr>
          <p:cNvSpPr txBox="1"/>
          <p:nvPr/>
        </p:nvSpPr>
        <p:spPr>
          <a:xfrm>
            <a:off x="1411586" y="411451"/>
            <a:ext cx="9368828" cy="2015936"/>
          </a:xfrm>
          <a:prstGeom prst="rect">
            <a:avLst/>
          </a:prstGeom>
          <a:noFill/>
        </p:spPr>
        <p:txBody>
          <a:bodyPr wrap="square" rtlCol="0">
            <a:spAutoFit/>
          </a:bodyPr>
          <a:lstStyle>
            <a:defPPr>
              <a:defRPr lang="en-US"/>
            </a:defPPr>
            <a:lvl1pPr algn="ctr">
              <a:tabLst>
                <a:tab pos="3835400" algn="l"/>
              </a:tabLst>
              <a:defRPr sz="18000" b="1">
                <a:solidFill>
                  <a:schemeClr val="bg1"/>
                </a:solidFill>
                <a:latin typeface="Space Grotesk" pitchFamily="2" charset="0"/>
                <a:cs typeface="Space Grotesk"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tab pos="3835400" algn="l"/>
              </a:tabLst>
              <a:defRPr/>
            </a:pPr>
            <a:r>
              <a:rPr kumimoji="0" lang="en-US" sz="12500" b="1" i="0" u="none" strike="noStrike" kern="1200" cap="none" spc="0" normalizeH="0" baseline="0" noProof="0" dirty="0">
                <a:ln>
                  <a:noFill/>
                </a:ln>
                <a:gradFill>
                  <a:gsLst>
                    <a:gs pos="0">
                      <a:srgbClr val="F07F09"/>
                    </a:gs>
                    <a:gs pos="100000">
                      <a:srgbClr val="9F2936"/>
                    </a:gs>
                  </a:gsLst>
                  <a:lin ang="0" scaled="0"/>
                </a:gradFill>
                <a:effectLst/>
                <a:uLnTx/>
                <a:uFillTx/>
                <a:latin typeface="Space Grotesk" pitchFamily="2" charset="0"/>
                <a:ea typeface="+mn-ea"/>
              </a:rPr>
              <a:t>THANK YOU</a:t>
            </a:r>
          </a:p>
        </p:txBody>
      </p:sp>
      <p:sp>
        <p:nvSpPr>
          <p:cNvPr id="7" name="TextBox 6">
            <a:extLst>
              <a:ext uri="{FF2B5EF4-FFF2-40B4-BE49-F238E27FC236}">
                <a16:creationId xmlns:a16="http://schemas.microsoft.com/office/drawing/2014/main" id="{243C9207-59EB-04DC-C4D8-A685A328FC4D}"/>
              </a:ext>
            </a:extLst>
          </p:cNvPr>
          <p:cNvSpPr txBox="1"/>
          <p:nvPr/>
        </p:nvSpPr>
        <p:spPr>
          <a:xfrm>
            <a:off x="3363958" y="2333592"/>
            <a:ext cx="5290495" cy="432041"/>
          </a:xfrm>
          <a:prstGeom prst="rect">
            <a:avLst/>
          </a:prstGeom>
          <a:noFill/>
        </p:spPr>
        <p:txBody>
          <a:bodyPr wrap="square" rtlCol="0">
            <a:spAutoFit/>
          </a:bodyPr>
          <a:lstStyle/>
          <a:p>
            <a:pPr marL="0" marR="0" lvl="0" indent="0" algn="ctr" defTabSz="914400" rtl="0" eaLnBrk="1" fontAlgn="auto" latinLnBrk="0" hangingPunct="1">
              <a:lnSpc>
                <a:spcPts val="2800"/>
              </a:lnSpc>
              <a:spcBef>
                <a:spcPts val="0"/>
              </a:spcBef>
              <a:spcAft>
                <a:spcPts val="0"/>
              </a:spcAft>
              <a:buClrTx/>
              <a:buSzTx/>
              <a:buFontTx/>
              <a:buNone/>
              <a:tabLst/>
              <a:defRPr/>
            </a:pPr>
            <a:r>
              <a:rPr kumimoji="0" lang="en-US" sz="2000" b="1" i="0" u="none" strike="noStrike" kern="1200" cap="none" spc="400" normalizeH="0" baseline="0" noProof="0" dirty="0">
                <a:ln>
                  <a:noFill/>
                </a:ln>
                <a:solidFill>
                  <a:prstClr val="white"/>
                </a:solidFill>
                <a:effectLst/>
                <a:uLnTx/>
                <a:uFillTx/>
                <a:latin typeface="Play" panose="00000500000000000000" pitchFamily="2" charset="0"/>
                <a:ea typeface="+mn-ea"/>
                <a:cs typeface="Space Grotesk" pitchFamily="2" charset="0"/>
              </a:rPr>
              <a:t>Please review this session</a:t>
            </a:r>
          </a:p>
        </p:txBody>
      </p:sp>
      <p:pic>
        <p:nvPicPr>
          <p:cNvPr id="6" name="Picture 5" descr="A qr code on a screen&#10;&#10;Description automatically generated">
            <a:extLst>
              <a:ext uri="{FF2B5EF4-FFF2-40B4-BE49-F238E27FC236}">
                <a16:creationId xmlns:a16="http://schemas.microsoft.com/office/drawing/2014/main" id="{8F760940-8BAB-7607-94F5-F5264399088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4996915" y="3416968"/>
            <a:ext cx="2198170" cy="2930893"/>
          </a:xfrm>
          <a:prstGeom prst="rect">
            <a:avLst/>
          </a:prstGeom>
        </p:spPr>
      </p:pic>
    </p:spTree>
    <p:extLst>
      <p:ext uri="{BB962C8B-B14F-4D97-AF65-F5344CB8AC3E}">
        <p14:creationId xmlns:p14="http://schemas.microsoft.com/office/powerpoint/2010/main" val="1944387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9FA59-94F3-2345-BA64-8C9E978C76CB}"/>
              </a:ext>
            </a:extLst>
          </p:cNvPr>
          <p:cNvSpPr>
            <a:spLocks noGrp="1"/>
          </p:cNvSpPr>
          <p:nvPr>
            <p:ph type="title"/>
          </p:nvPr>
        </p:nvSpPr>
        <p:spPr>
          <a:xfrm>
            <a:off x="585216" y="3035808"/>
            <a:ext cx="9802368" cy="498598"/>
          </a:xfrm>
        </p:spPr>
        <p:txBody>
          <a:bodyPr/>
          <a:lstStyle/>
          <a:p>
            <a:r>
              <a:rPr lang="en-US" dirty="0"/>
              <a:t>Why Graph PowerShell?</a:t>
            </a:r>
          </a:p>
        </p:txBody>
      </p:sp>
    </p:spTree>
    <p:extLst>
      <p:ext uri="{BB962C8B-B14F-4D97-AF65-F5344CB8AC3E}">
        <p14:creationId xmlns:p14="http://schemas.microsoft.com/office/powerpoint/2010/main" val="3636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Creating new objects</a:t>
            </a:r>
          </a:p>
        </p:txBody>
      </p:sp>
      <p:pic>
        <p:nvPicPr>
          <p:cNvPr id="12" name="Picture 11" descr="A screenshot of a computer program&#10;&#10;Description automatically generated">
            <a:extLst>
              <a:ext uri="{FF2B5EF4-FFF2-40B4-BE49-F238E27FC236}">
                <a16:creationId xmlns:a16="http://schemas.microsoft.com/office/drawing/2014/main" id="{689378D7-E67B-87A2-FF30-477D4CA0F4D5}"/>
              </a:ext>
            </a:extLst>
          </p:cNvPr>
          <p:cNvPicPr>
            <a:picLocks noChangeAspect="1"/>
          </p:cNvPicPr>
          <p:nvPr/>
        </p:nvPicPr>
        <p:blipFill>
          <a:blip r:embed="rId3"/>
          <a:stretch>
            <a:fillRect/>
          </a:stretch>
        </p:blipFill>
        <p:spPr>
          <a:xfrm>
            <a:off x="511068" y="2076227"/>
            <a:ext cx="11529454" cy="4507454"/>
          </a:xfrm>
          <a:prstGeom prst="rect">
            <a:avLst/>
          </a:prstGeom>
        </p:spPr>
      </p:pic>
    </p:spTree>
    <p:extLst>
      <p:ext uri="{BB962C8B-B14F-4D97-AF65-F5344CB8AC3E}">
        <p14:creationId xmlns:p14="http://schemas.microsoft.com/office/powerpoint/2010/main" val="1152922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8263" y="457200"/>
            <a:ext cx="11018520" cy="553998"/>
          </a:xfrm>
        </p:spPr>
        <p:txBody>
          <a:bodyPr/>
          <a:lstStyle/>
          <a:p>
            <a:r>
              <a:rPr lang="en-US" dirty="0"/>
              <a:t>Updating objects</a:t>
            </a:r>
          </a:p>
        </p:txBody>
      </p:sp>
      <p:pic>
        <p:nvPicPr>
          <p:cNvPr id="3" name="Picture 2" descr="A screenshot of a computer&#10;&#10;Description automatically generated">
            <a:extLst>
              <a:ext uri="{FF2B5EF4-FFF2-40B4-BE49-F238E27FC236}">
                <a16:creationId xmlns:a16="http://schemas.microsoft.com/office/drawing/2014/main" id="{BBE429E6-5437-888A-475B-6F3213F312AB}"/>
              </a:ext>
            </a:extLst>
          </p:cNvPr>
          <p:cNvPicPr>
            <a:picLocks noChangeAspect="1"/>
          </p:cNvPicPr>
          <p:nvPr/>
        </p:nvPicPr>
        <p:blipFill>
          <a:blip r:embed="rId3"/>
          <a:stretch>
            <a:fillRect/>
          </a:stretch>
        </p:blipFill>
        <p:spPr>
          <a:xfrm>
            <a:off x="157023" y="1715993"/>
            <a:ext cx="11877953" cy="4878444"/>
          </a:xfrm>
          <a:prstGeom prst="rect">
            <a:avLst/>
          </a:prstGeom>
        </p:spPr>
      </p:pic>
    </p:spTree>
    <p:extLst>
      <p:ext uri="{BB962C8B-B14F-4D97-AF65-F5344CB8AC3E}">
        <p14:creationId xmlns:p14="http://schemas.microsoft.com/office/powerpoint/2010/main" val="2306568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C18C35-8766-D8AF-DE4F-CB28D4BA5657}"/>
              </a:ext>
            </a:extLst>
          </p:cNvPr>
          <p:cNvPicPr>
            <a:picLocks noChangeAspect="1"/>
          </p:cNvPicPr>
          <p:nvPr/>
        </p:nvPicPr>
        <p:blipFill>
          <a:blip r:embed="rId2"/>
          <a:stretch>
            <a:fillRect/>
          </a:stretch>
        </p:blipFill>
        <p:spPr>
          <a:xfrm>
            <a:off x="365296" y="347869"/>
            <a:ext cx="11461407" cy="6162261"/>
          </a:xfrm>
          <a:prstGeom prst="rect">
            <a:avLst/>
          </a:prstGeom>
        </p:spPr>
      </p:pic>
    </p:spTree>
    <p:extLst>
      <p:ext uri="{BB962C8B-B14F-4D97-AF65-F5344CB8AC3E}">
        <p14:creationId xmlns:p14="http://schemas.microsoft.com/office/powerpoint/2010/main" val="801552669"/>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 Security brand template.potx" id="{C2238F5F-88FF-42D2-B2B7-0AA68068F996}" vid="{6D1610A7-A963-40D5-9923-AA1928F2CAEB}"/>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Build_16-9_event_template.potx" id="{FC06C8E2-868A-45BB-948A-FE2CAB22F6FE}" vid="{C25C8F60-609F-474F-848E-306198ECF27B}"/>
    </a:ext>
  </a:extLst>
</a:theme>
</file>

<file path=ppt/theme/theme3.xml><?xml version="1.0" encoding="utf-8"?>
<a:theme xmlns:a="http://schemas.openxmlformats.org/drawingml/2006/main" name="Office Theme">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ustom 1">
      <a:majorFont>
        <a:latin typeface="Space "/>
        <a:ea typeface=""/>
        <a:cs typeface=""/>
      </a:majorFont>
      <a:minorFont>
        <a:latin typeface="Play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3CCBBE99590A7A4A93C1CFB29C56B0F4" ma:contentTypeVersion="9" ma:contentTypeDescription="Create a new document." ma:contentTypeScope="" ma:versionID="869231b1c4b4d6b67544d17cb45ec8b7">
  <xsd:schema xmlns:xsd="http://www.w3.org/2001/XMLSchema" xmlns:xs="http://www.w3.org/2001/XMLSchema" xmlns:p="http://schemas.microsoft.com/office/2006/metadata/properties" xmlns:ns1="http://schemas.microsoft.com/sharepoint/v3" xmlns:ns2="f0375dd4-3e73-4a11-8ab4-05910697eb74" xmlns:ns3="08e84658-33ce-4c8d-a03d-dc642cfac230" targetNamespace="http://schemas.microsoft.com/office/2006/metadata/properties" ma:root="true" ma:fieldsID="6ef635c98569d317d6e8b60904bb8af6" ns1:_="" ns2:_="" ns3:_="">
    <xsd:import namespace="http://schemas.microsoft.com/sharepoint/v3"/>
    <xsd:import namespace="f0375dd4-3e73-4a11-8ab4-05910697eb74"/>
    <xsd:import namespace="08e84658-33ce-4c8d-a03d-dc642cfac230"/>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1:_ip_UnifiedCompliancePolicyProperties" minOccurs="0"/>
                <xsd:element ref="ns1:_ip_UnifiedCompliancePolicyUIAction"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0375dd4-3e73-4a11-8ab4-05910697eb7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8e84658-33ce-4c8d-a03d-dc642cfac230"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bjectDetectorVersions" ma:index="16"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00901C04-F807-4030-BD8A-1C092580E6B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f0375dd4-3e73-4a11-8ab4-05910697eb74"/>
    <ds:schemaRef ds:uri="08e84658-33ce-4c8d-a03d-dc642cfac23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08e84658-33ce-4c8d-a03d-dc642cfac230"/>
    <ds:schemaRef ds:uri="http://schemas.microsoft.com/office/2006/documentManagement/types"/>
    <ds:schemaRef ds:uri="http://purl.org/dc/elements/1.1/"/>
    <ds:schemaRef ds:uri="http://purl.org/dc/dcmitype/"/>
    <ds:schemaRef ds:uri="http://schemas.microsoft.com/office/2006/metadata/properties"/>
    <ds:schemaRef ds:uri="f0375dd4-3e73-4a11-8ab4-05910697eb74"/>
    <ds:schemaRef ds:uri="http://purl.org/dc/terms/"/>
    <ds:schemaRef ds:uri="http://schemas.microsoft.com/sharepoint/v3"/>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Security template</Template>
  <TotalTime>2056</TotalTime>
  <Words>1998</Words>
  <Application>Microsoft Macintosh PowerPoint</Application>
  <PresentationFormat>Widescreen</PresentationFormat>
  <Paragraphs>286</Paragraphs>
  <Slides>53</Slides>
  <Notes>25</Notes>
  <HiddenSlides>1</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53</vt:i4>
      </vt:variant>
    </vt:vector>
  </HeadingPairs>
  <TitlesOfParts>
    <vt:vector size="68" baseType="lpstr">
      <vt:lpstr>Arial</vt:lpstr>
      <vt:lpstr>Cascadia Code</vt:lpstr>
      <vt:lpstr>Consolas</vt:lpstr>
      <vt:lpstr>Fira Code</vt:lpstr>
      <vt:lpstr>Menlo</vt:lpstr>
      <vt:lpstr>Play</vt:lpstr>
      <vt:lpstr>Play </vt:lpstr>
      <vt:lpstr>Segoe UI</vt:lpstr>
      <vt:lpstr>Segoe UI Semibold</vt:lpstr>
      <vt:lpstr>Segoe UI Web (West European)</vt:lpstr>
      <vt:lpstr>Space Grotesk</vt:lpstr>
      <vt:lpstr>Wingdings</vt:lpstr>
      <vt:lpstr>Microsoft Security template</vt:lpstr>
      <vt:lpstr>Microsoft Build 16:9 Template Dark</vt:lpstr>
      <vt:lpstr>Office Theme</vt:lpstr>
      <vt:lpstr>Mastering Microsoft Graph PowerShell </vt:lpstr>
      <vt:lpstr>PowerPoint Presentation</vt:lpstr>
      <vt:lpstr>What is Microsoft Graph PowerShell?</vt:lpstr>
      <vt:lpstr>Microsoft Graph PowerShell is…</vt:lpstr>
      <vt:lpstr>From Graph API to Graph PowerShell</vt:lpstr>
      <vt:lpstr>Why Graph PowerShell?</vt:lpstr>
      <vt:lpstr>Creating new objects</vt:lpstr>
      <vt:lpstr>Updating objects</vt:lpstr>
      <vt:lpstr>PowerPoint Presentation</vt:lpstr>
      <vt:lpstr>PowerPoint Presentation</vt:lpstr>
      <vt:lpstr>Authenticating with Graph PowerShell</vt:lpstr>
      <vt:lpstr>Connecting to  Microsoft Graph  </vt:lpstr>
      <vt:lpstr>Why you should avoid rolling your own authentication code in your scripts…         PowerShell scripts with no auth code are more resilient!</vt:lpstr>
      <vt:lpstr>Device Code flow block</vt:lpstr>
      <vt:lpstr>Microsoft Authentication Library (MSAL)</vt:lpstr>
      <vt:lpstr>Microsoft Graph PowerShell</vt:lpstr>
      <vt:lpstr>Graph X-Ray</vt:lpstr>
      <vt:lpstr>Demo:  Group Filters in Microsoft Entra</vt:lpstr>
      <vt:lpstr>Demo:  Create Device Restrictions in Microsoft Intune  </vt:lpstr>
      <vt:lpstr>Behind the scene:  The origin story:  Graph X-Ray</vt:lpstr>
      <vt:lpstr>Graph Filter</vt:lpstr>
      <vt:lpstr>Properties vs Relationships (aka NavigationProperty)</vt:lpstr>
      <vt:lpstr>Graph Filter: Properties vs Relationships</vt:lpstr>
      <vt:lpstr>Graph Filter: Properties vs Relationships</vt:lpstr>
      <vt:lpstr>Supported count $filter on navigation properties</vt:lpstr>
      <vt:lpstr>Selecting &amp; Expanding</vt:lpstr>
      <vt:lpstr>Expanding Directory Objects</vt:lpstr>
      <vt:lpstr>Every Graph relationship has a built-in command…</vt:lpstr>
      <vt:lpstr>Advanced Queries</vt:lpstr>
      <vt:lpstr>Supported Directory Objects</vt:lpstr>
      <vt:lpstr>Advanced Queries Architecture</vt:lpstr>
      <vt:lpstr>Graph Advanced Query</vt:lpstr>
      <vt:lpstr>OData Casting in PowerShell</vt:lpstr>
      <vt:lpstr>DirectoryObject</vt:lpstr>
      <vt:lpstr>A security group with different types of directory objects</vt:lpstr>
      <vt:lpstr>Graph PowerShell Tips</vt:lpstr>
      <vt:lpstr>Tip #1:  Online Parameter  Get-Help &lt;cmd&gt; -Online</vt:lpstr>
      <vt:lpstr>Tip #2:  ToJsonString()  </vt:lpstr>
      <vt:lpstr>Tip #3:  FindPermissions  </vt:lpstr>
      <vt:lpstr>Find-MgGraphCommand</vt:lpstr>
      <vt:lpstr>Tip #4:  Count commands  </vt:lpstr>
      <vt:lpstr>Get*MgCount</vt:lpstr>
      <vt:lpstr>Bonus tip! You can even use Filter with them…</vt:lpstr>
      <vt:lpstr>You get a count command for every relationship!</vt:lpstr>
      <vt:lpstr>Tip #5:  Invoke-MgGraphRequest</vt:lpstr>
      <vt:lpstr>Sometimes you need to do something that is not possible out of the box</vt:lpstr>
      <vt:lpstr>Tip #6:  Bookmark this!</vt:lpstr>
      <vt:lpstr>aka.ms/Awesome-GraphPS</vt:lpstr>
      <vt:lpstr>Coming soon to Microsoft Graph PowerShell</vt:lpstr>
      <vt:lpstr>What’s next for Microsoft Graph PowerShell</vt:lpstr>
      <vt:lpstr>We’re making substantial new and future investments in the PowerShell experience for managing Entra.   Please continue to monitor this space as we announce exciting improvements in the coming months.</vt:lpstr>
      <vt:lpstr>Thank you</vt:lpstr>
      <vt:lpstr>PowerPoint Presentation</vt:lpstr>
    </vt:vector>
  </TitlesOfParts>
  <Manager>&lt;Comms manager name here&gt;</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Mastering Microsoft Graph PowerShell </dc:title>
  <dc:subject>&lt;Event name&gt;</dc:subject>
  <dc:creator>Merill Fernando (HE/HIM)</dc:creator>
  <cp:keywords/>
  <dc:description/>
  <cp:lastModifiedBy>Merill Fernando (HE/HIM)</cp:lastModifiedBy>
  <cp:revision>8</cp:revision>
  <dcterms:created xsi:type="dcterms:W3CDTF">2024-04-04T10:34:32Z</dcterms:created>
  <dcterms:modified xsi:type="dcterms:W3CDTF">2024-04-15T23:32:26Z</dcterms:modified>
  <cp:category>Microsoft Security</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0x0101003CCBBE99590A7A4A93C1CFB29C56B0F4</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SetDate">
    <vt:lpwstr>2017-08-29T14:27:20.8568347-07:00</vt:lpwstr>
  </property>
  <property fmtid="{D5CDD505-2E9C-101B-9397-08002B2CF9AE}" pid="15" name="MSIP_Label_f42aa342-8706-4288-bd11-ebb85995028c_Name">
    <vt:lpwstr>General</vt:lpwstr>
  </property>
  <property fmtid="{D5CDD505-2E9C-101B-9397-08002B2CF9AE}" pid="16" name="MSIP_Label_f42aa342-8706-4288-bd11-ebb85995028c_Extended_MSFT_Method">
    <vt:lpwstr>Automatic</vt:lpwstr>
  </property>
  <property fmtid="{D5CDD505-2E9C-101B-9397-08002B2CF9AE}" pid="17" name="Sensitivity">
    <vt:lpwstr>General</vt:lpwstr>
  </property>
  <property fmtid="{D5CDD505-2E9C-101B-9397-08002B2CF9AE}" pid="18" name="MediaServiceImageTags">
    <vt:lpwstr/>
  </property>
</Properties>
</file>